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6" r:id="rId2"/>
  </p:sldMasterIdLst>
  <p:notesMasterIdLst>
    <p:notesMasterId r:id="rId14"/>
  </p:notesMasterIdLst>
  <p:sldIdLst>
    <p:sldId id="256" r:id="rId3"/>
    <p:sldId id="1315" r:id="rId4"/>
    <p:sldId id="736" r:id="rId5"/>
    <p:sldId id="838" r:id="rId6"/>
    <p:sldId id="1318" r:id="rId7"/>
    <p:sldId id="1316" r:id="rId8"/>
    <p:sldId id="482" r:id="rId9"/>
    <p:sldId id="429" r:id="rId10"/>
    <p:sldId id="1278" r:id="rId11"/>
    <p:sldId id="498" r:id="rId12"/>
    <p:sldId id="1317" r:id="rId13"/>
  </p:sldIdLst>
  <p:sldSz cx="12192000" cy="6858000"/>
  <p:notesSz cx="9926638" cy="6797675"/>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82F74"/>
    <a:srgbClr val="FFC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4" d="100"/>
          <a:sy n="114" d="100"/>
        </p:scale>
        <p:origin x="414"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1" y="0"/>
            <a:ext cx="4301543" cy="341064"/>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5622799" y="0"/>
            <a:ext cx="4301543" cy="341064"/>
          </a:xfrm>
          <a:prstGeom prst="rect">
            <a:avLst/>
          </a:prstGeom>
        </p:spPr>
        <p:txBody>
          <a:bodyPr vert="horz" lIns="91440" tIns="45720" rIns="91440" bIns="45720" rtlCol="0"/>
          <a:lstStyle>
            <a:lvl1pPr algn="r">
              <a:defRPr sz="1200"/>
            </a:lvl1pPr>
          </a:lstStyle>
          <a:p>
            <a:fld id="{5136D27A-1193-42CA-BAF8-0E911477A489}" type="datetimeFigureOut">
              <a:rPr lang="it-IT" smtClean="0"/>
              <a:t>04/07/2022</a:t>
            </a:fld>
            <a:endParaRPr lang="it-IT"/>
          </a:p>
        </p:txBody>
      </p:sp>
      <p:sp>
        <p:nvSpPr>
          <p:cNvPr id="4" name="Segnaposto immagine diapositiva 3"/>
          <p:cNvSpPr>
            <a:spLocks noGrp="1" noRot="1" noChangeAspect="1"/>
          </p:cNvSpPr>
          <p:nvPr>
            <p:ph type="sldImg" idx="2"/>
          </p:nvPr>
        </p:nvSpPr>
        <p:spPr>
          <a:xfrm>
            <a:off x="2925763" y="850900"/>
            <a:ext cx="4075112" cy="229235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992665" y="3271381"/>
            <a:ext cx="7941310" cy="2676585"/>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1" y="6456612"/>
            <a:ext cx="4301543" cy="341064"/>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5622799" y="6456612"/>
            <a:ext cx="4301543" cy="341064"/>
          </a:xfrm>
          <a:prstGeom prst="rect">
            <a:avLst/>
          </a:prstGeom>
        </p:spPr>
        <p:txBody>
          <a:bodyPr vert="horz" lIns="91440" tIns="45720" rIns="91440" bIns="45720" rtlCol="0" anchor="b"/>
          <a:lstStyle>
            <a:lvl1pPr algn="r">
              <a:defRPr sz="1200"/>
            </a:lvl1pPr>
          </a:lstStyle>
          <a:p>
            <a:fld id="{DD69D409-436B-46E0-B089-9C79A3165172}" type="slidenum">
              <a:rPr lang="it-IT" smtClean="0"/>
              <a:t>‹N›</a:t>
            </a:fld>
            <a:endParaRPr lang="it-IT"/>
          </a:p>
        </p:txBody>
      </p:sp>
    </p:spTree>
    <p:extLst>
      <p:ext uri="{BB962C8B-B14F-4D97-AF65-F5344CB8AC3E}">
        <p14:creationId xmlns:p14="http://schemas.microsoft.com/office/powerpoint/2010/main" val="40279520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3EB1E45B-E6CF-43B9-A9E4-8F293CA17ADA}" type="slidenum">
              <a:rPr lang="it-IT" smtClean="0"/>
              <a:t>8</a:t>
            </a:fld>
            <a:endParaRPr lang="it-IT"/>
          </a:p>
        </p:txBody>
      </p:sp>
    </p:spTree>
    <p:extLst>
      <p:ext uri="{BB962C8B-B14F-4D97-AF65-F5344CB8AC3E}">
        <p14:creationId xmlns:p14="http://schemas.microsoft.com/office/powerpoint/2010/main" val="33027773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914400" y="2130426"/>
            <a:ext cx="10363200" cy="1470025"/>
          </a:xfrm>
        </p:spPr>
        <p:txBody>
          <a:bodyPr/>
          <a:lstStyle/>
          <a:p>
            <a:r>
              <a:rPr lang="it-IT"/>
              <a:t>Fare clic per modificare lo stile del titolo</a:t>
            </a:r>
          </a:p>
        </p:txBody>
      </p:sp>
      <p:sp>
        <p:nvSpPr>
          <p:cNvPr id="3" name="Sottotitolo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a:t>Fare clic per modificare lo stile del sottotitolo dello schema</a:t>
            </a:r>
          </a:p>
        </p:txBody>
      </p:sp>
      <p:sp>
        <p:nvSpPr>
          <p:cNvPr id="4" name="Rectangle 4">
            <a:extLst>
              <a:ext uri="{FF2B5EF4-FFF2-40B4-BE49-F238E27FC236}">
                <a16:creationId xmlns:a16="http://schemas.microsoft.com/office/drawing/2014/main" id="{B03007E2-9C78-4921-AAE3-BD6F4F0D052D}"/>
              </a:ext>
            </a:extLst>
          </p:cNvPr>
          <p:cNvSpPr>
            <a:spLocks noGrp="1" noChangeArrowheads="1"/>
          </p:cNvSpPr>
          <p:nvPr>
            <p:ph type="dt" sz="half" idx="10"/>
          </p:nvPr>
        </p:nvSpPr>
        <p:spPr/>
        <p:txBody>
          <a:bodyPr/>
          <a:lstStyle>
            <a:lvl1pPr fontAlgn="auto">
              <a:spcBef>
                <a:spcPts val="0"/>
              </a:spcBef>
              <a:spcAft>
                <a:spcPts val="0"/>
              </a:spcAft>
              <a:defRPr/>
            </a:lvl1pPr>
          </a:lstStyle>
          <a:p>
            <a:pPr>
              <a:defRPr/>
            </a:pPr>
            <a:endParaRPr lang="it-IT"/>
          </a:p>
        </p:txBody>
      </p:sp>
      <p:sp>
        <p:nvSpPr>
          <p:cNvPr id="5" name="Rectangle 5">
            <a:extLst>
              <a:ext uri="{FF2B5EF4-FFF2-40B4-BE49-F238E27FC236}">
                <a16:creationId xmlns:a16="http://schemas.microsoft.com/office/drawing/2014/main" id="{7FDB3B2A-3E23-45CA-8B8D-CC686DFF25E6}"/>
              </a:ext>
            </a:extLst>
          </p:cNvPr>
          <p:cNvSpPr>
            <a:spLocks noGrp="1" noChangeArrowheads="1"/>
          </p:cNvSpPr>
          <p:nvPr>
            <p:ph type="ftr" sz="quarter" idx="11"/>
          </p:nvPr>
        </p:nvSpPr>
        <p:spPr/>
        <p:txBody>
          <a:bodyPr/>
          <a:lstStyle>
            <a:lvl1pPr fontAlgn="auto">
              <a:spcBef>
                <a:spcPts val="0"/>
              </a:spcBef>
              <a:spcAft>
                <a:spcPts val="0"/>
              </a:spcAft>
              <a:defRPr/>
            </a:lvl1pPr>
          </a:lstStyle>
          <a:p>
            <a:pPr>
              <a:defRPr/>
            </a:pPr>
            <a:endParaRPr lang="it-IT"/>
          </a:p>
        </p:txBody>
      </p:sp>
      <p:sp>
        <p:nvSpPr>
          <p:cNvPr id="6" name="Rectangle 6">
            <a:extLst>
              <a:ext uri="{FF2B5EF4-FFF2-40B4-BE49-F238E27FC236}">
                <a16:creationId xmlns:a16="http://schemas.microsoft.com/office/drawing/2014/main" id="{837DE136-A11D-42BE-B698-25ACCBCD3B5F}"/>
              </a:ext>
            </a:extLst>
          </p:cNvPr>
          <p:cNvSpPr>
            <a:spLocks noGrp="1" noChangeArrowheads="1"/>
          </p:cNvSpPr>
          <p:nvPr>
            <p:ph type="sldNum" sz="quarter" idx="12"/>
          </p:nvPr>
        </p:nvSpPr>
        <p:spPr/>
        <p:txBody>
          <a:bodyPr/>
          <a:lstStyle>
            <a:lvl1pPr fontAlgn="auto">
              <a:spcBef>
                <a:spcPts val="0"/>
              </a:spcBef>
              <a:spcAft>
                <a:spcPts val="0"/>
              </a:spcAft>
              <a:defRPr/>
            </a:lvl1pPr>
          </a:lstStyle>
          <a:p>
            <a:pPr>
              <a:defRPr/>
            </a:pPr>
            <a:fld id="{11735B45-DBFD-4F77-BFBB-EA569AFDFBF1}" type="slidenum">
              <a:rPr lang="it-IT"/>
              <a:pPr>
                <a:defRPr/>
              </a:pPr>
              <a:t>‹N›</a:t>
            </a:fld>
            <a:endParaRPr lang="it-IT" dirty="0"/>
          </a:p>
        </p:txBody>
      </p:sp>
    </p:spTree>
    <p:extLst>
      <p:ext uri="{BB962C8B-B14F-4D97-AF65-F5344CB8AC3E}">
        <p14:creationId xmlns:p14="http://schemas.microsoft.com/office/powerpoint/2010/main" val="26482778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2E1B43F0-A635-4882-AA4C-3AE2BEF7120C}"/>
              </a:ext>
            </a:extLst>
          </p:cNvPr>
          <p:cNvSpPr>
            <a:spLocks noGrp="1" noChangeArrowheads="1"/>
          </p:cNvSpPr>
          <p:nvPr>
            <p:ph type="dt" sz="half" idx="10"/>
          </p:nvPr>
        </p:nvSpPr>
        <p:spPr/>
        <p:txBody>
          <a:bodyPr/>
          <a:lstStyle>
            <a:lvl1pPr fontAlgn="auto">
              <a:spcBef>
                <a:spcPts val="0"/>
              </a:spcBef>
              <a:spcAft>
                <a:spcPts val="0"/>
              </a:spcAft>
              <a:defRPr/>
            </a:lvl1pPr>
          </a:lstStyle>
          <a:p>
            <a:pPr>
              <a:defRPr/>
            </a:pPr>
            <a:endParaRPr lang="it-IT"/>
          </a:p>
        </p:txBody>
      </p:sp>
      <p:sp>
        <p:nvSpPr>
          <p:cNvPr id="5" name="Rectangle 5">
            <a:extLst>
              <a:ext uri="{FF2B5EF4-FFF2-40B4-BE49-F238E27FC236}">
                <a16:creationId xmlns:a16="http://schemas.microsoft.com/office/drawing/2014/main" id="{F4D8FBE1-15F6-4DC2-8F3B-A2E6E2D64C73}"/>
              </a:ext>
            </a:extLst>
          </p:cNvPr>
          <p:cNvSpPr>
            <a:spLocks noGrp="1" noChangeArrowheads="1"/>
          </p:cNvSpPr>
          <p:nvPr>
            <p:ph type="ftr" sz="quarter" idx="11"/>
          </p:nvPr>
        </p:nvSpPr>
        <p:spPr/>
        <p:txBody>
          <a:bodyPr/>
          <a:lstStyle>
            <a:lvl1pPr fontAlgn="auto">
              <a:spcBef>
                <a:spcPts val="0"/>
              </a:spcBef>
              <a:spcAft>
                <a:spcPts val="0"/>
              </a:spcAft>
              <a:defRPr/>
            </a:lvl1pPr>
          </a:lstStyle>
          <a:p>
            <a:pPr>
              <a:defRPr/>
            </a:pPr>
            <a:endParaRPr lang="it-IT"/>
          </a:p>
        </p:txBody>
      </p:sp>
      <p:sp>
        <p:nvSpPr>
          <p:cNvPr id="6" name="Rectangle 6">
            <a:extLst>
              <a:ext uri="{FF2B5EF4-FFF2-40B4-BE49-F238E27FC236}">
                <a16:creationId xmlns:a16="http://schemas.microsoft.com/office/drawing/2014/main" id="{06FAED68-CEE4-4B2C-9C19-14F8389AFEAA}"/>
              </a:ext>
            </a:extLst>
          </p:cNvPr>
          <p:cNvSpPr>
            <a:spLocks noGrp="1" noChangeArrowheads="1"/>
          </p:cNvSpPr>
          <p:nvPr>
            <p:ph type="sldNum" sz="quarter" idx="12"/>
          </p:nvPr>
        </p:nvSpPr>
        <p:spPr/>
        <p:txBody>
          <a:bodyPr/>
          <a:lstStyle>
            <a:lvl1pPr fontAlgn="auto">
              <a:spcBef>
                <a:spcPts val="0"/>
              </a:spcBef>
              <a:spcAft>
                <a:spcPts val="0"/>
              </a:spcAft>
              <a:defRPr/>
            </a:lvl1pPr>
          </a:lstStyle>
          <a:p>
            <a:pPr>
              <a:defRPr/>
            </a:pPr>
            <a:fld id="{558BB917-57FC-49C5-A37D-391CE91EC706}" type="slidenum">
              <a:rPr lang="it-IT"/>
              <a:pPr>
                <a:defRPr/>
              </a:pPr>
              <a:t>‹N›</a:t>
            </a:fld>
            <a:endParaRPr lang="it-IT" dirty="0"/>
          </a:p>
        </p:txBody>
      </p:sp>
    </p:spTree>
    <p:extLst>
      <p:ext uri="{BB962C8B-B14F-4D97-AF65-F5344CB8AC3E}">
        <p14:creationId xmlns:p14="http://schemas.microsoft.com/office/powerpoint/2010/main" val="35813910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839200" y="274639"/>
            <a:ext cx="2743200" cy="5851525"/>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609600" y="274639"/>
            <a:ext cx="8026400" cy="5851525"/>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9BD0AEAB-3EF6-49FA-88D3-9267AF1A2641}"/>
              </a:ext>
            </a:extLst>
          </p:cNvPr>
          <p:cNvSpPr>
            <a:spLocks noGrp="1" noChangeArrowheads="1"/>
          </p:cNvSpPr>
          <p:nvPr>
            <p:ph type="dt" sz="half" idx="10"/>
          </p:nvPr>
        </p:nvSpPr>
        <p:spPr/>
        <p:txBody>
          <a:bodyPr/>
          <a:lstStyle>
            <a:lvl1pPr fontAlgn="auto">
              <a:spcBef>
                <a:spcPts val="0"/>
              </a:spcBef>
              <a:spcAft>
                <a:spcPts val="0"/>
              </a:spcAft>
              <a:defRPr/>
            </a:lvl1pPr>
          </a:lstStyle>
          <a:p>
            <a:pPr>
              <a:defRPr/>
            </a:pPr>
            <a:endParaRPr lang="it-IT"/>
          </a:p>
        </p:txBody>
      </p:sp>
      <p:sp>
        <p:nvSpPr>
          <p:cNvPr id="5" name="Rectangle 5">
            <a:extLst>
              <a:ext uri="{FF2B5EF4-FFF2-40B4-BE49-F238E27FC236}">
                <a16:creationId xmlns:a16="http://schemas.microsoft.com/office/drawing/2014/main" id="{EFEACBC9-065B-44B5-ADC2-C151D79A9A09}"/>
              </a:ext>
            </a:extLst>
          </p:cNvPr>
          <p:cNvSpPr>
            <a:spLocks noGrp="1" noChangeArrowheads="1"/>
          </p:cNvSpPr>
          <p:nvPr>
            <p:ph type="ftr" sz="quarter" idx="11"/>
          </p:nvPr>
        </p:nvSpPr>
        <p:spPr/>
        <p:txBody>
          <a:bodyPr/>
          <a:lstStyle>
            <a:lvl1pPr fontAlgn="auto">
              <a:spcBef>
                <a:spcPts val="0"/>
              </a:spcBef>
              <a:spcAft>
                <a:spcPts val="0"/>
              </a:spcAft>
              <a:defRPr/>
            </a:lvl1pPr>
          </a:lstStyle>
          <a:p>
            <a:pPr>
              <a:defRPr/>
            </a:pPr>
            <a:endParaRPr lang="it-IT"/>
          </a:p>
        </p:txBody>
      </p:sp>
      <p:sp>
        <p:nvSpPr>
          <p:cNvPr id="6" name="Rectangle 6">
            <a:extLst>
              <a:ext uri="{FF2B5EF4-FFF2-40B4-BE49-F238E27FC236}">
                <a16:creationId xmlns:a16="http://schemas.microsoft.com/office/drawing/2014/main" id="{ADBA2B76-186C-45DE-964B-0ED38BF8C664}"/>
              </a:ext>
            </a:extLst>
          </p:cNvPr>
          <p:cNvSpPr>
            <a:spLocks noGrp="1" noChangeArrowheads="1"/>
          </p:cNvSpPr>
          <p:nvPr>
            <p:ph type="sldNum" sz="quarter" idx="12"/>
          </p:nvPr>
        </p:nvSpPr>
        <p:spPr/>
        <p:txBody>
          <a:bodyPr/>
          <a:lstStyle>
            <a:lvl1pPr fontAlgn="auto">
              <a:spcBef>
                <a:spcPts val="0"/>
              </a:spcBef>
              <a:spcAft>
                <a:spcPts val="0"/>
              </a:spcAft>
              <a:defRPr/>
            </a:lvl1pPr>
          </a:lstStyle>
          <a:p>
            <a:pPr>
              <a:defRPr/>
            </a:pPr>
            <a:fld id="{08D61808-EA44-4584-8EEA-E88682BE0B03}" type="slidenum">
              <a:rPr lang="it-IT"/>
              <a:pPr>
                <a:defRPr/>
              </a:pPr>
              <a:t>‹N›</a:t>
            </a:fld>
            <a:endParaRPr lang="it-IT" dirty="0"/>
          </a:p>
        </p:txBody>
      </p:sp>
    </p:spTree>
    <p:extLst>
      <p:ext uri="{BB962C8B-B14F-4D97-AF65-F5344CB8AC3E}">
        <p14:creationId xmlns:p14="http://schemas.microsoft.com/office/powerpoint/2010/main" val="8151790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uto">
    <p:spTree>
      <p:nvGrpSpPr>
        <p:cNvPr id="1" name=""/>
        <p:cNvGrpSpPr/>
        <p:nvPr/>
      </p:nvGrpSpPr>
      <p:grpSpPr>
        <a:xfrm>
          <a:off x="0" y="0"/>
          <a:ext cx="0" cy="0"/>
          <a:chOff x="0" y="0"/>
          <a:chExt cx="0" cy="0"/>
        </a:xfrm>
      </p:grpSpPr>
      <p:sp>
        <p:nvSpPr>
          <p:cNvPr id="2" name="Segnaposto contenuto 1"/>
          <p:cNvSpPr>
            <a:spLocks noGrp="1"/>
          </p:cNvSpPr>
          <p:nvPr>
            <p:ph/>
          </p:nvPr>
        </p:nvSpPr>
        <p:spPr>
          <a:xfrm>
            <a:off x="609600" y="274639"/>
            <a:ext cx="10972800" cy="5851525"/>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3" name="Rectangle 4">
            <a:extLst>
              <a:ext uri="{FF2B5EF4-FFF2-40B4-BE49-F238E27FC236}">
                <a16:creationId xmlns:a16="http://schemas.microsoft.com/office/drawing/2014/main" id="{C6EFD39B-F465-406C-BA97-9BBD8388DDDD}"/>
              </a:ext>
            </a:extLst>
          </p:cNvPr>
          <p:cNvSpPr>
            <a:spLocks noGrp="1" noChangeArrowheads="1"/>
          </p:cNvSpPr>
          <p:nvPr>
            <p:ph type="dt" sz="half" idx="10"/>
          </p:nvPr>
        </p:nvSpPr>
        <p:spPr/>
        <p:txBody>
          <a:bodyPr/>
          <a:lstStyle>
            <a:lvl1pPr fontAlgn="auto">
              <a:spcBef>
                <a:spcPts val="0"/>
              </a:spcBef>
              <a:spcAft>
                <a:spcPts val="0"/>
              </a:spcAft>
              <a:defRPr/>
            </a:lvl1pPr>
          </a:lstStyle>
          <a:p>
            <a:pPr>
              <a:defRPr/>
            </a:pPr>
            <a:endParaRPr lang="it-IT"/>
          </a:p>
        </p:txBody>
      </p:sp>
      <p:sp>
        <p:nvSpPr>
          <p:cNvPr id="4" name="Rectangle 5">
            <a:extLst>
              <a:ext uri="{FF2B5EF4-FFF2-40B4-BE49-F238E27FC236}">
                <a16:creationId xmlns:a16="http://schemas.microsoft.com/office/drawing/2014/main" id="{6F1DB5AC-0A37-4721-BC7A-97BE2D3179CA}"/>
              </a:ext>
            </a:extLst>
          </p:cNvPr>
          <p:cNvSpPr>
            <a:spLocks noGrp="1" noChangeArrowheads="1"/>
          </p:cNvSpPr>
          <p:nvPr>
            <p:ph type="ftr" sz="quarter" idx="11"/>
          </p:nvPr>
        </p:nvSpPr>
        <p:spPr/>
        <p:txBody>
          <a:bodyPr/>
          <a:lstStyle>
            <a:lvl1pPr fontAlgn="auto">
              <a:spcBef>
                <a:spcPts val="0"/>
              </a:spcBef>
              <a:spcAft>
                <a:spcPts val="0"/>
              </a:spcAft>
              <a:defRPr/>
            </a:lvl1pPr>
          </a:lstStyle>
          <a:p>
            <a:pPr>
              <a:defRPr/>
            </a:pPr>
            <a:endParaRPr lang="it-IT"/>
          </a:p>
        </p:txBody>
      </p:sp>
      <p:sp>
        <p:nvSpPr>
          <p:cNvPr id="5" name="Rectangle 6">
            <a:extLst>
              <a:ext uri="{FF2B5EF4-FFF2-40B4-BE49-F238E27FC236}">
                <a16:creationId xmlns:a16="http://schemas.microsoft.com/office/drawing/2014/main" id="{55C756A2-95CD-4E82-8093-2EC6878792A0}"/>
              </a:ext>
            </a:extLst>
          </p:cNvPr>
          <p:cNvSpPr>
            <a:spLocks noGrp="1" noChangeArrowheads="1"/>
          </p:cNvSpPr>
          <p:nvPr>
            <p:ph type="sldNum" sz="quarter" idx="12"/>
          </p:nvPr>
        </p:nvSpPr>
        <p:spPr/>
        <p:txBody>
          <a:bodyPr/>
          <a:lstStyle>
            <a:lvl1pPr fontAlgn="auto">
              <a:spcBef>
                <a:spcPts val="0"/>
              </a:spcBef>
              <a:spcAft>
                <a:spcPts val="0"/>
              </a:spcAft>
              <a:defRPr/>
            </a:lvl1pPr>
          </a:lstStyle>
          <a:p>
            <a:pPr>
              <a:defRPr/>
            </a:pPr>
            <a:fld id="{B466F1F9-7615-470E-AB11-C699E302E5D8}" type="slidenum">
              <a:rPr lang="it-IT"/>
              <a:pPr>
                <a:defRPr/>
              </a:pPr>
              <a:t>‹N›</a:t>
            </a:fld>
            <a:endParaRPr lang="it-IT" dirty="0"/>
          </a:p>
        </p:txBody>
      </p:sp>
    </p:spTree>
    <p:extLst>
      <p:ext uri="{BB962C8B-B14F-4D97-AF65-F5344CB8AC3E}">
        <p14:creationId xmlns:p14="http://schemas.microsoft.com/office/powerpoint/2010/main" val="8981246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Diapositiva titolo">
    <p:spTree>
      <p:nvGrpSpPr>
        <p:cNvPr id="1" name=""/>
        <p:cNvGrpSpPr/>
        <p:nvPr/>
      </p:nvGrpSpPr>
      <p:grpSpPr>
        <a:xfrm>
          <a:off x="0" y="0"/>
          <a:ext cx="0" cy="0"/>
          <a:chOff x="0" y="0"/>
          <a:chExt cx="0" cy="0"/>
        </a:xfrm>
      </p:grpSpPr>
      <p:sp>
        <p:nvSpPr>
          <p:cNvPr id="2" name="Rectangle 6">
            <a:extLst>
              <a:ext uri="{FF2B5EF4-FFF2-40B4-BE49-F238E27FC236}">
                <a16:creationId xmlns:a16="http://schemas.microsoft.com/office/drawing/2014/main" id="{CB2DBE45-1AEE-4506-844F-C124AFBDACB4}"/>
              </a:ext>
            </a:extLst>
          </p:cNvPr>
          <p:cNvSpPr>
            <a:spLocks noGrp="1" noChangeArrowheads="1"/>
          </p:cNvSpPr>
          <p:nvPr>
            <p:ph type="sldNum" sz="quarter" idx="10"/>
          </p:nvPr>
        </p:nvSpPr>
        <p:spPr/>
        <p:txBody>
          <a:bodyPr/>
          <a:lstStyle>
            <a:lvl1pPr>
              <a:defRPr/>
            </a:lvl1pPr>
          </a:lstStyle>
          <a:p>
            <a:pPr>
              <a:defRPr/>
            </a:pPr>
            <a:fld id="{36878503-FF79-4E84-A747-F55A4EE4946A}" type="slidenum">
              <a:rPr lang="it-IT"/>
              <a:pPr>
                <a:defRPr/>
              </a:pPr>
              <a:t>‹N›</a:t>
            </a:fld>
            <a:endParaRPr lang="it-IT" dirty="0"/>
          </a:p>
        </p:txBody>
      </p:sp>
    </p:spTree>
    <p:extLst>
      <p:ext uri="{BB962C8B-B14F-4D97-AF65-F5344CB8AC3E}">
        <p14:creationId xmlns:p14="http://schemas.microsoft.com/office/powerpoint/2010/main" val="17221903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bl">
  <p:cSld name="Titolo e tabella">
    <p:spTree>
      <p:nvGrpSpPr>
        <p:cNvPr id="1" name=""/>
        <p:cNvGrpSpPr/>
        <p:nvPr/>
      </p:nvGrpSpPr>
      <p:grpSpPr>
        <a:xfrm>
          <a:off x="0" y="0"/>
          <a:ext cx="0" cy="0"/>
          <a:chOff x="0" y="0"/>
          <a:chExt cx="0" cy="0"/>
        </a:xfrm>
      </p:grpSpPr>
      <p:sp>
        <p:nvSpPr>
          <p:cNvPr id="2" name="Titolo 1"/>
          <p:cNvSpPr>
            <a:spLocks noGrp="1"/>
          </p:cNvSpPr>
          <p:nvPr>
            <p:ph type="title"/>
          </p:nvPr>
        </p:nvSpPr>
        <p:spPr>
          <a:xfrm>
            <a:off x="609600" y="274638"/>
            <a:ext cx="10972800" cy="1143000"/>
          </a:xfrm>
        </p:spPr>
        <p:txBody>
          <a:bodyPr/>
          <a:lstStyle/>
          <a:p>
            <a:r>
              <a:rPr lang="it-IT"/>
              <a:t>Fare clic per modificare lo stile del titolo</a:t>
            </a:r>
          </a:p>
        </p:txBody>
      </p:sp>
      <p:sp>
        <p:nvSpPr>
          <p:cNvPr id="3" name="Segnaposto tabella 2"/>
          <p:cNvSpPr>
            <a:spLocks noGrp="1"/>
          </p:cNvSpPr>
          <p:nvPr>
            <p:ph type="tbl" idx="1"/>
          </p:nvPr>
        </p:nvSpPr>
        <p:spPr>
          <a:xfrm>
            <a:off x="609600" y="1600201"/>
            <a:ext cx="10972800" cy="4525963"/>
          </a:xfrm>
        </p:spPr>
        <p:txBody>
          <a:bodyPr/>
          <a:lstStyle/>
          <a:p>
            <a:pPr lvl="0"/>
            <a:endParaRPr lang="it-IT" noProof="0"/>
          </a:p>
        </p:txBody>
      </p:sp>
      <p:sp>
        <p:nvSpPr>
          <p:cNvPr id="4" name="Rectangle 4">
            <a:extLst>
              <a:ext uri="{FF2B5EF4-FFF2-40B4-BE49-F238E27FC236}">
                <a16:creationId xmlns:a16="http://schemas.microsoft.com/office/drawing/2014/main" id="{D5800254-79D2-4072-A33A-D8511A34AC89}"/>
              </a:ext>
            </a:extLst>
          </p:cNvPr>
          <p:cNvSpPr>
            <a:spLocks noGrp="1" noChangeArrowheads="1"/>
          </p:cNvSpPr>
          <p:nvPr>
            <p:ph type="dt" sz="half" idx="10"/>
          </p:nvPr>
        </p:nvSpPr>
        <p:spPr>
          <a:ln/>
        </p:spPr>
        <p:txBody>
          <a:bodyPr/>
          <a:lstStyle>
            <a:lvl1pPr>
              <a:defRPr/>
            </a:lvl1pPr>
          </a:lstStyle>
          <a:p>
            <a:pPr>
              <a:defRPr/>
            </a:pPr>
            <a:endParaRPr lang="it-IT"/>
          </a:p>
        </p:txBody>
      </p:sp>
      <p:sp>
        <p:nvSpPr>
          <p:cNvPr id="5" name="Rectangle 5">
            <a:extLst>
              <a:ext uri="{FF2B5EF4-FFF2-40B4-BE49-F238E27FC236}">
                <a16:creationId xmlns:a16="http://schemas.microsoft.com/office/drawing/2014/main" id="{45091AEF-8F01-47BC-9A44-269C56300D37}"/>
              </a:ext>
            </a:extLst>
          </p:cNvPr>
          <p:cNvSpPr>
            <a:spLocks noGrp="1" noChangeArrowheads="1"/>
          </p:cNvSpPr>
          <p:nvPr>
            <p:ph type="ftr" sz="quarter" idx="11"/>
          </p:nvPr>
        </p:nvSpPr>
        <p:spPr>
          <a:ln/>
        </p:spPr>
        <p:txBody>
          <a:bodyPr/>
          <a:lstStyle>
            <a:lvl1pPr>
              <a:defRPr/>
            </a:lvl1pPr>
          </a:lstStyle>
          <a:p>
            <a:pPr>
              <a:defRPr/>
            </a:pPr>
            <a:endParaRPr lang="it-IT"/>
          </a:p>
        </p:txBody>
      </p:sp>
      <p:sp>
        <p:nvSpPr>
          <p:cNvPr id="6" name="Rectangle 6">
            <a:extLst>
              <a:ext uri="{FF2B5EF4-FFF2-40B4-BE49-F238E27FC236}">
                <a16:creationId xmlns:a16="http://schemas.microsoft.com/office/drawing/2014/main" id="{9ED11E67-BB93-463B-8C60-D2B756267028}"/>
              </a:ext>
            </a:extLst>
          </p:cNvPr>
          <p:cNvSpPr>
            <a:spLocks noGrp="1" noChangeArrowheads="1"/>
          </p:cNvSpPr>
          <p:nvPr>
            <p:ph type="sldNum" sz="quarter" idx="12"/>
          </p:nvPr>
        </p:nvSpPr>
        <p:spPr>
          <a:ln/>
        </p:spPr>
        <p:txBody>
          <a:bodyPr/>
          <a:lstStyle>
            <a:lvl1pPr>
              <a:defRPr/>
            </a:lvl1pPr>
          </a:lstStyle>
          <a:p>
            <a:pPr>
              <a:defRPr/>
            </a:pPr>
            <a:fld id="{69B45C4C-8DFC-4408-9485-AC6C32B9FB23}" type="slidenum">
              <a:rPr lang="it-IT"/>
              <a:pPr>
                <a:defRPr/>
              </a:pPr>
              <a:t>‹N›</a:t>
            </a:fld>
            <a:endParaRPr lang="it-IT" dirty="0"/>
          </a:p>
        </p:txBody>
      </p:sp>
    </p:spTree>
    <p:extLst>
      <p:ext uri="{BB962C8B-B14F-4D97-AF65-F5344CB8AC3E}">
        <p14:creationId xmlns:p14="http://schemas.microsoft.com/office/powerpoint/2010/main" val="16496181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F966FF7-5909-479D-933C-38B66D55A7C9}"/>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E39C2517-4F8A-43F8-BBDC-99777579CCA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C2044072-E6F2-4DDD-A5EC-6905C12EACF4}"/>
              </a:ext>
            </a:extLst>
          </p:cNvPr>
          <p:cNvSpPr>
            <a:spLocks noGrp="1"/>
          </p:cNvSpPr>
          <p:nvPr>
            <p:ph type="dt" sz="half" idx="10"/>
          </p:nvPr>
        </p:nvSpPr>
        <p:spPr/>
        <p:txBody>
          <a:bodyPr/>
          <a:lstStyle/>
          <a:p>
            <a:fld id="{460E7DD4-CACA-4A00-9254-7B394C8A5CA3}" type="datetimeFigureOut">
              <a:rPr lang="it-IT" smtClean="0"/>
              <a:t>04/07/2022</a:t>
            </a:fld>
            <a:endParaRPr lang="it-IT"/>
          </a:p>
        </p:txBody>
      </p:sp>
      <p:sp>
        <p:nvSpPr>
          <p:cNvPr id="5" name="Segnaposto piè di pagina 4">
            <a:extLst>
              <a:ext uri="{FF2B5EF4-FFF2-40B4-BE49-F238E27FC236}">
                <a16:creationId xmlns:a16="http://schemas.microsoft.com/office/drawing/2014/main" id="{6B8B7D7E-4CA7-46F3-A98F-88F6AAEA481F}"/>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E8EF4B60-632B-4B96-904A-C87BEC6BCD31}"/>
              </a:ext>
            </a:extLst>
          </p:cNvPr>
          <p:cNvSpPr>
            <a:spLocks noGrp="1"/>
          </p:cNvSpPr>
          <p:nvPr>
            <p:ph type="sldNum" sz="quarter" idx="12"/>
          </p:nvPr>
        </p:nvSpPr>
        <p:spPr/>
        <p:txBody>
          <a:bodyPr/>
          <a:lstStyle/>
          <a:p>
            <a:fld id="{6F5B2780-1D1B-4E65-9B47-972734BC1251}" type="slidenum">
              <a:rPr lang="it-IT" smtClean="0"/>
              <a:t>‹N›</a:t>
            </a:fld>
            <a:endParaRPr lang="it-IT"/>
          </a:p>
        </p:txBody>
      </p:sp>
    </p:spTree>
    <p:extLst>
      <p:ext uri="{BB962C8B-B14F-4D97-AF65-F5344CB8AC3E}">
        <p14:creationId xmlns:p14="http://schemas.microsoft.com/office/powerpoint/2010/main" val="2331640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D3A22E8-92E3-4C52-8171-11E547FD60A4}"/>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FC26F5A9-46FF-4CC5-9447-57D4C22AFA90}"/>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97A201DE-42F8-4C9D-9C9F-F6D9F4768DD5}"/>
              </a:ext>
            </a:extLst>
          </p:cNvPr>
          <p:cNvSpPr>
            <a:spLocks noGrp="1"/>
          </p:cNvSpPr>
          <p:nvPr>
            <p:ph type="dt" sz="half" idx="10"/>
          </p:nvPr>
        </p:nvSpPr>
        <p:spPr/>
        <p:txBody>
          <a:bodyPr/>
          <a:lstStyle/>
          <a:p>
            <a:fld id="{460E7DD4-CACA-4A00-9254-7B394C8A5CA3}" type="datetimeFigureOut">
              <a:rPr lang="it-IT" smtClean="0"/>
              <a:t>04/07/2022</a:t>
            </a:fld>
            <a:endParaRPr lang="it-IT"/>
          </a:p>
        </p:txBody>
      </p:sp>
      <p:sp>
        <p:nvSpPr>
          <p:cNvPr id="5" name="Segnaposto piè di pagina 4">
            <a:extLst>
              <a:ext uri="{FF2B5EF4-FFF2-40B4-BE49-F238E27FC236}">
                <a16:creationId xmlns:a16="http://schemas.microsoft.com/office/drawing/2014/main" id="{04ED7926-7563-4F8D-B6E8-99D547A4D6F1}"/>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AC96559E-ACC1-46A5-954A-8B98BB8A4E8E}"/>
              </a:ext>
            </a:extLst>
          </p:cNvPr>
          <p:cNvSpPr>
            <a:spLocks noGrp="1"/>
          </p:cNvSpPr>
          <p:nvPr>
            <p:ph type="sldNum" sz="quarter" idx="12"/>
          </p:nvPr>
        </p:nvSpPr>
        <p:spPr/>
        <p:txBody>
          <a:bodyPr/>
          <a:lstStyle/>
          <a:p>
            <a:fld id="{6F5B2780-1D1B-4E65-9B47-972734BC1251}" type="slidenum">
              <a:rPr lang="it-IT" smtClean="0"/>
              <a:t>‹N›</a:t>
            </a:fld>
            <a:endParaRPr lang="it-IT"/>
          </a:p>
        </p:txBody>
      </p:sp>
    </p:spTree>
    <p:extLst>
      <p:ext uri="{BB962C8B-B14F-4D97-AF65-F5344CB8AC3E}">
        <p14:creationId xmlns:p14="http://schemas.microsoft.com/office/powerpoint/2010/main" val="3684553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D44D61C-91DC-4B04-814E-0608BD19EEAD}"/>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3ADD2660-7FFC-4060-9D33-7D3EA5030EB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B9158707-CD64-43B5-8A8F-741B583506F5}"/>
              </a:ext>
            </a:extLst>
          </p:cNvPr>
          <p:cNvSpPr>
            <a:spLocks noGrp="1"/>
          </p:cNvSpPr>
          <p:nvPr>
            <p:ph type="dt" sz="half" idx="10"/>
          </p:nvPr>
        </p:nvSpPr>
        <p:spPr/>
        <p:txBody>
          <a:bodyPr/>
          <a:lstStyle/>
          <a:p>
            <a:fld id="{460E7DD4-CACA-4A00-9254-7B394C8A5CA3}" type="datetimeFigureOut">
              <a:rPr lang="it-IT" smtClean="0"/>
              <a:t>04/07/2022</a:t>
            </a:fld>
            <a:endParaRPr lang="it-IT"/>
          </a:p>
        </p:txBody>
      </p:sp>
      <p:sp>
        <p:nvSpPr>
          <p:cNvPr id="5" name="Segnaposto piè di pagina 4">
            <a:extLst>
              <a:ext uri="{FF2B5EF4-FFF2-40B4-BE49-F238E27FC236}">
                <a16:creationId xmlns:a16="http://schemas.microsoft.com/office/drawing/2014/main" id="{66AA722F-4875-4697-B96B-442D368259FA}"/>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743E548B-EBC1-4EFB-B6DE-9C54070AA495}"/>
              </a:ext>
            </a:extLst>
          </p:cNvPr>
          <p:cNvSpPr>
            <a:spLocks noGrp="1"/>
          </p:cNvSpPr>
          <p:nvPr>
            <p:ph type="sldNum" sz="quarter" idx="12"/>
          </p:nvPr>
        </p:nvSpPr>
        <p:spPr/>
        <p:txBody>
          <a:bodyPr/>
          <a:lstStyle/>
          <a:p>
            <a:fld id="{6F5B2780-1D1B-4E65-9B47-972734BC1251}" type="slidenum">
              <a:rPr lang="it-IT" smtClean="0"/>
              <a:t>‹N›</a:t>
            </a:fld>
            <a:endParaRPr lang="it-IT"/>
          </a:p>
        </p:txBody>
      </p:sp>
    </p:spTree>
    <p:extLst>
      <p:ext uri="{BB962C8B-B14F-4D97-AF65-F5344CB8AC3E}">
        <p14:creationId xmlns:p14="http://schemas.microsoft.com/office/powerpoint/2010/main" val="35553617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136A10-ACF1-410E-BA7D-711B659A3975}"/>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51ACAD6E-5F6C-49A4-874F-869445CED361}"/>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7EB96639-EEEA-495E-8C20-9688E3A5D41B}"/>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430DABB4-30E0-4FD3-B29D-D37B3A139C7E}"/>
              </a:ext>
            </a:extLst>
          </p:cNvPr>
          <p:cNvSpPr>
            <a:spLocks noGrp="1"/>
          </p:cNvSpPr>
          <p:nvPr>
            <p:ph type="dt" sz="half" idx="10"/>
          </p:nvPr>
        </p:nvSpPr>
        <p:spPr/>
        <p:txBody>
          <a:bodyPr/>
          <a:lstStyle/>
          <a:p>
            <a:fld id="{460E7DD4-CACA-4A00-9254-7B394C8A5CA3}" type="datetimeFigureOut">
              <a:rPr lang="it-IT" smtClean="0"/>
              <a:t>04/07/2022</a:t>
            </a:fld>
            <a:endParaRPr lang="it-IT"/>
          </a:p>
        </p:txBody>
      </p:sp>
      <p:sp>
        <p:nvSpPr>
          <p:cNvPr id="6" name="Segnaposto piè di pagina 5">
            <a:extLst>
              <a:ext uri="{FF2B5EF4-FFF2-40B4-BE49-F238E27FC236}">
                <a16:creationId xmlns:a16="http://schemas.microsoft.com/office/drawing/2014/main" id="{D23B50DF-2729-4797-9800-E75D82795D1A}"/>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8BDC19F5-7B6D-49ED-A97A-6CCDD54D7EF9}"/>
              </a:ext>
            </a:extLst>
          </p:cNvPr>
          <p:cNvSpPr>
            <a:spLocks noGrp="1"/>
          </p:cNvSpPr>
          <p:nvPr>
            <p:ph type="sldNum" sz="quarter" idx="12"/>
          </p:nvPr>
        </p:nvSpPr>
        <p:spPr/>
        <p:txBody>
          <a:bodyPr/>
          <a:lstStyle/>
          <a:p>
            <a:fld id="{6F5B2780-1D1B-4E65-9B47-972734BC1251}" type="slidenum">
              <a:rPr lang="it-IT" smtClean="0"/>
              <a:t>‹N›</a:t>
            </a:fld>
            <a:endParaRPr lang="it-IT"/>
          </a:p>
        </p:txBody>
      </p:sp>
    </p:spTree>
    <p:extLst>
      <p:ext uri="{BB962C8B-B14F-4D97-AF65-F5344CB8AC3E}">
        <p14:creationId xmlns:p14="http://schemas.microsoft.com/office/powerpoint/2010/main" val="12690273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CF4E996-108A-4ED3-8960-4F878884EF01}"/>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841B468C-A024-4321-AC04-775A6E4080B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8735AE1F-F0C3-458D-838C-3C5281B3746C}"/>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5470AA1D-85AE-4BBB-99EB-EDEAB4EB34F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9E749C12-6D19-4E2E-AF61-6D16AF81371D}"/>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3B2617E9-0F13-41B9-970D-8A872BAEFCEC}"/>
              </a:ext>
            </a:extLst>
          </p:cNvPr>
          <p:cNvSpPr>
            <a:spLocks noGrp="1"/>
          </p:cNvSpPr>
          <p:nvPr>
            <p:ph type="dt" sz="half" idx="10"/>
          </p:nvPr>
        </p:nvSpPr>
        <p:spPr/>
        <p:txBody>
          <a:bodyPr/>
          <a:lstStyle/>
          <a:p>
            <a:fld id="{460E7DD4-CACA-4A00-9254-7B394C8A5CA3}" type="datetimeFigureOut">
              <a:rPr lang="it-IT" smtClean="0"/>
              <a:t>04/07/2022</a:t>
            </a:fld>
            <a:endParaRPr lang="it-IT"/>
          </a:p>
        </p:txBody>
      </p:sp>
      <p:sp>
        <p:nvSpPr>
          <p:cNvPr id="8" name="Segnaposto piè di pagina 7">
            <a:extLst>
              <a:ext uri="{FF2B5EF4-FFF2-40B4-BE49-F238E27FC236}">
                <a16:creationId xmlns:a16="http://schemas.microsoft.com/office/drawing/2014/main" id="{DED405D2-C08C-46F3-955D-3D06772941E9}"/>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FBBED026-17BC-45AF-808B-11D9229D625C}"/>
              </a:ext>
            </a:extLst>
          </p:cNvPr>
          <p:cNvSpPr>
            <a:spLocks noGrp="1"/>
          </p:cNvSpPr>
          <p:nvPr>
            <p:ph type="sldNum" sz="quarter" idx="12"/>
          </p:nvPr>
        </p:nvSpPr>
        <p:spPr/>
        <p:txBody>
          <a:bodyPr/>
          <a:lstStyle/>
          <a:p>
            <a:fld id="{6F5B2780-1D1B-4E65-9B47-972734BC1251}" type="slidenum">
              <a:rPr lang="it-IT" smtClean="0"/>
              <a:t>‹N›</a:t>
            </a:fld>
            <a:endParaRPr lang="it-IT"/>
          </a:p>
        </p:txBody>
      </p:sp>
    </p:spTree>
    <p:extLst>
      <p:ext uri="{BB962C8B-B14F-4D97-AF65-F5344CB8AC3E}">
        <p14:creationId xmlns:p14="http://schemas.microsoft.com/office/powerpoint/2010/main" val="8199795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lvl1pPr>
              <a:defRPr>
                <a:solidFill>
                  <a:srgbClr val="FFC000"/>
                </a:solidFill>
              </a:defRPr>
            </a:lvl1pPr>
            <a:lvl2pPr>
              <a:defRPr>
                <a:solidFill>
                  <a:srgbClr val="FFC000"/>
                </a:solidFill>
              </a:defRPr>
            </a:lvl2pPr>
            <a:lvl3pPr>
              <a:defRPr>
                <a:solidFill>
                  <a:srgbClr val="FFC000"/>
                </a:solidFill>
              </a:defRPr>
            </a:lvl3pPr>
            <a:lvl4pPr>
              <a:defRPr>
                <a:solidFill>
                  <a:srgbClr val="FFC000"/>
                </a:solidFill>
              </a:defRPr>
            </a:lvl4pPr>
            <a:lvl5pPr>
              <a:defRPr>
                <a:solidFill>
                  <a:srgbClr val="FFC000"/>
                </a:solidFill>
              </a:defRPr>
            </a:lvl5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BFE7729A-638B-4A47-ABA3-4046D335747B}"/>
              </a:ext>
            </a:extLst>
          </p:cNvPr>
          <p:cNvSpPr>
            <a:spLocks noGrp="1" noChangeArrowheads="1"/>
          </p:cNvSpPr>
          <p:nvPr>
            <p:ph type="dt" sz="half" idx="10"/>
          </p:nvPr>
        </p:nvSpPr>
        <p:spPr/>
        <p:txBody>
          <a:bodyPr/>
          <a:lstStyle>
            <a:lvl1pPr fontAlgn="auto">
              <a:spcBef>
                <a:spcPts val="0"/>
              </a:spcBef>
              <a:spcAft>
                <a:spcPts val="0"/>
              </a:spcAft>
              <a:defRPr/>
            </a:lvl1pPr>
          </a:lstStyle>
          <a:p>
            <a:pPr>
              <a:defRPr/>
            </a:pPr>
            <a:endParaRPr lang="it-IT"/>
          </a:p>
        </p:txBody>
      </p:sp>
      <p:sp>
        <p:nvSpPr>
          <p:cNvPr id="5" name="Rectangle 5">
            <a:extLst>
              <a:ext uri="{FF2B5EF4-FFF2-40B4-BE49-F238E27FC236}">
                <a16:creationId xmlns:a16="http://schemas.microsoft.com/office/drawing/2014/main" id="{29E5C097-EE92-4479-ADC9-67E9EDC6473F}"/>
              </a:ext>
            </a:extLst>
          </p:cNvPr>
          <p:cNvSpPr>
            <a:spLocks noGrp="1" noChangeArrowheads="1"/>
          </p:cNvSpPr>
          <p:nvPr>
            <p:ph type="ftr" sz="quarter" idx="11"/>
          </p:nvPr>
        </p:nvSpPr>
        <p:spPr/>
        <p:txBody>
          <a:bodyPr/>
          <a:lstStyle>
            <a:lvl1pPr fontAlgn="auto">
              <a:spcBef>
                <a:spcPts val="0"/>
              </a:spcBef>
              <a:spcAft>
                <a:spcPts val="0"/>
              </a:spcAft>
              <a:defRPr/>
            </a:lvl1pPr>
          </a:lstStyle>
          <a:p>
            <a:pPr>
              <a:defRPr/>
            </a:pPr>
            <a:endParaRPr lang="it-IT"/>
          </a:p>
        </p:txBody>
      </p:sp>
      <p:sp>
        <p:nvSpPr>
          <p:cNvPr id="6" name="Rectangle 6">
            <a:extLst>
              <a:ext uri="{FF2B5EF4-FFF2-40B4-BE49-F238E27FC236}">
                <a16:creationId xmlns:a16="http://schemas.microsoft.com/office/drawing/2014/main" id="{A6F45A9C-CBEF-4F9A-944D-5810A5D94427}"/>
              </a:ext>
            </a:extLst>
          </p:cNvPr>
          <p:cNvSpPr>
            <a:spLocks noGrp="1" noChangeArrowheads="1"/>
          </p:cNvSpPr>
          <p:nvPr>
            <p:ph type="sldNum" sz="quarter" idx="12"/>
          </p:nvPr>
        </p:nvSpPr>
        <p:spPr/>
        <p:txBody>
          <a:bodyPr/>
          <a:lstStyle>
            <a:lvl1pPr fontAlgn="auto">
              <a:spcBef>
                <a:spcPts val="0"/>
              </a:spcBef>
              <a:spcAft>
                <a:spcPts val="0"/>
              </a:spcAft>
              <a:defRPr/>
            </a:lvl1pPr>
          </a:lstStyle>
          <a:p>
            <a:pPr>
              <a:defRPr/>
            </a:pPr>
            <a:fld id="{ABEE5257-3DEE-42BA-B9FB-ED25E3BCA5A9}" type="slidenum">
              <a:rPr lang="it-IT"/>
              <a:pPr>
                <a:defRPr/>
              </a:pPr>
              <a:t>‹N›</a:t>
            </a:fld>
            <a:endParaRPr lang="it-IT" dirty="0"/>
          </a:p>
        </p:txBody>
      </p:sp>
    </p:spTree>
    <p:extLst>
      <p:ext uri="{BB962C8B-B14F-4D97-AF65-F5344CB8AC3E}">
        <p14:creationId xmlns:p14="http://schemas.microsoft.com/office/powerpoint/2010/main" val="349644953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5CDF826-8DB9-4A88-A19F-1DB687972F6E}"/>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1AFD8FD2-C754-4078-B78A-ECE48F1B5082}"/>
              </a:ext>
            </a:extLst>
          </p:cNvPr>
          <p:cNvSpPr>
            <a:spLocks noGrp="1"/>
          </p:cNvSpPr>
          <p:nvPr>
            <p:ph type="dt" sz="half" idx="10"/>
          </p:nvPr>
        </p:nvSpPr>
        <p:spPr/>
        <p:txBody>
          <a:bodyPr/>
          <a:lstStyle/>
          <a:p>
            <a:fld id="{460E7DD4-CACA-4A00-9254-7B394C8A5CA3}" type="datetimeFigureOut">
              <a:rPr lang="it-IT" smtClean="0"/>
              <a:t>04/07/2022</a:t>
            </a:fld>
            <a:endParaRPr lang="it-IT"/>
          </a:p>
        </p:txBody>
      </p:sp>
      <p:sp>
        <p:nvSpPr>
          <p:cNvPr id="4" name="Segnaposto piè di pagina 3">
            <a:extLst>
              <a:ext uri="{FF2B5EF4-FFF2-40B4-BE49-F238E27FC236}">
                <a16:creationId xmlns:a16="http://schemas.microsoft.com/office/drawing/2014/main" id="{3F53A410-8FD4-4811-9C43-0FDF6120B21D}"/>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488FAB86-F2AF-4F8D-8F9A-5C617762A884}"/>
              </a:ext>
            </a:extLst>
          </p:cNvPr>
          <p:cNvSpPr>
            <a:spLocks noGrp="1"/>
          </p:cNvSpPr>
          <p:nvPr>
            <p:ph type="sldNum" sz="quarter" idx="12"/>
          </p:nvPr>
        </p:nvSpPr>
        <p:spPr/>
        <p:txBody>
          <a:bodyPr/>
          <a:lstStyle/>
          <a:p>
            <a:fld id="{6F5B2780-1D1B-4E65-9B47-972734BC1251}" type="slidenum">
              <a:rPr lang="it-IT" smtClean="0"/>
              <a:t>‹N›</a:t>
            </a:fld>
            <a:endParaRPr lang="it-IT"/>
          </a:p>
        </p:txBody>
      </p:sp>
    </p:spTree>
    <p:extLst>
      <p:ext uri="{BB962C8B-B14F-4D97-AF65-F5344CB8AC3E}">
        <p14:creationId xmlns:p14="http://schemas.microsoft.com/office/powerpoint/2010/main" val="21379297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F96C9A66-7FBA-4C85-9784-560855D8A181}"/>
              </a:ext>
            </a:extLst>
          </p:cNvPr>
          <p:cNvSpPr>
            <a:spLocks noGrp="1"/>
          </p:cNvSpPr>
          <p:nvPr>
            <p:ph type="dt" sz="half" idx="10"/>
          </p:nvPr>
        </p:nvSpPr>
        <p:spPr/>
        <p:txBody>
          <a:bodyPr/>
          <a:lstStyle/>
          <a:p>
            <a:fld id="{460E7DD4-CACA-4A00-9254-7B394C8A5CA3}" type="datetimeFigureOut">
              <a:rPr lang="it-IT" smtClean="0"/>
              <a:t>04/07/2022</a:t>
            </a:fld>
            <a:endParaRPr lang="it-IT"/>
          </a:p>
        </p:txBody>
      </p:sp>
      <p:sp>
        <p:nvSpPr>
          <p:cNvPr id="3" name="Segnaposto piè di pagina 2">
            <a:extLst>
              <a:ext uri="{FF2B5EF4-FFF2-40B4-BE49-F238E27FC236}">
                <a16:creationId xmlns:a16="http://schemas.microsoft.com/office/drawing/2014/main" id="{0C67FCF6-8F66-4836-84E5-67CEA27FDDB4}"/>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56BAF21A-8BBC-413E-B805-2FDC386DEE45}"/>
              </a:ext>
            </a:extLst>
          </p:cNvPr>
          <p:cNvSpPr>
            <a:spLocks noGrp="1"/>
          </p:cNvSpPr>
          <p:nvPr>
            <p:ph type="sldNum" sz="quarter" idx="12"/>
          </p:nvPr>
        </p:nvSpPr>
        <p:spPr/>
        <p:txBody>
          <a:bodyPr/>
          <a:lstStyle/>
          <a:p>
            <a:fld id="{6F5B2780-1D1B-4E65-9B47-972734BC1251}" type="slidenum">
              <a:rPr lang="it-IT" smtClean="0"/>
              <a:t>‹N›</a:t>
            </a:fld>
            <a:endParaRPr lang="it-IT"/>
          </a:p>
        </p:txBody>
      </p:sp>
    </p:spTree>
    <p:extLst>
      <p:ext uri="{BB962C8B-B14F-4D97-AF65-F5344CB8AC3E}">
        <p14:creationId xmlns:p14="http://schemas.microsoft.com/office/powerpoint/2010/main" val="41462133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EFD19D7-D83C-4916-B900-FD7AA3A9041C}"/>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36F1C360-A05A-4274-9248-FB98BD1ADB2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A3DAD376-034B-44A4-BCE7-0DE13EAC349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49A22C59-21D3-457B-927C-DF9B9D8795E1}"/>
              </a:ext>
            </a:extLst>
          </p:cNvPr>
          <p:cNvSpPr>
            <a:spLocks noGrp="1"/>
          </p:cNvSpPr>
          <p:nvPr>
            <p:ph type="dt" sz="half" idx="10"/>
          </p:nvPr>
        </p:nvSpPr>
        <p:spPr/>
        <p:txBody>
          <a:bodyPr/>
          <a:lstStyle/>
          <a:p>
            <a:fld id="{460E7DD4-CACA-4A00-9254-7B394C8A5CA3}" type="datetimeFigureOut">
              <a:rPr lang="it-IT" smtClean="0"/>
              <a:t>04/07/2022</a:t>
            </a:fld>
            <a:endParaRPr lang="it-IT"/>
          </a:p>
        </p:txBody>
      </p:sp>
      <p:sp>
        <p:nvSpPr>
          <p:cNvPr id="6" name="Segnaposto piè di pagina 5">
            <a:extLst>
              <a:ext uri="{FF2B5EF4-FFF2-40B4-BE49-F238E27FC236}">
                <a16:creationId xmlns:a16="http://schemas.microsoft.com/office/drawing/2014/main" id="{2B80D582-21FA-48BB-A8A0-90F5E6926E6F}"/>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94793B85-34B7-4AA5-A148-D517A02A2819}"/>
              </a:ext>
            </a:extLst>
          </p:cNvPr>
          <p:cNvSpPr>
            <a:spLocks noGrp="1"/>
          </p:cNvSpPr>
          <p:nvPr>
            <p:ph type="sldNum" sz="quarter" idx="12"/>
          </p:nvPr>
        </p:nvSpPr>
        <p:spPr/>
        <p:txBody>
          <a:bodyPr/>
          <a:lstStyle/>
          <a:p>
            <a:fld id="{6F5B2780-1D1B-4E65-9B47-972734BC1251}" type="slidenum">
              <a:rPr lang="it-IT" smtClean="0"/>
              <a:t>‹N›</a:t>
            </a:fld>
            <a:endParaRPr lang="it-IT"/>
          </a:p>
        </p:txBody>
      </p:sp>
    </p:spTree>
    <p:extLst>
      <p:ext uri="{BB962C8B-B14F-4D97-AF65-F5344CB8AC3E}">
        <p14:creationId xmlns:p14="http://schemas.microsoft.com/office/powerpoint/2010/main" val="376139251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60355B3-4AE3-4F29-89ED-3AF1B7A29C64}"/>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A6B19175-3523-4208-95E8-771C352D172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620246B9-B521-49CE-9D40-A86D13A9B9D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94B0FB30-24D9-42DF-9062-C4AE91396980}"/>
              </a:ext>
            </a:extLst>
          </p:cNvPr>
          <p:cNvSpPr>
            <a:spLocks noGrp="1"/>
          </p:cNvSpPr>
          <p:nvPr>
            <p:ph type="dt" sz="half" idx="10"/>
          </p:nvPr>
        </p:nvSpPr>
        <p:spPr/>
        <p:txBody>
          <a:bodyPr/>
          <a:lstStyle/>
          <a:p>
            <a:fld id="{460E7DD4-CACA-4A00-9254-7B394C8A5CA3}" type="datetimeFigureOut">
              <a:rPr lang="it-IT" smtClean="0"/>
              <a:t>04/07/2022</a:t>
            </a:fld>
            <a:endParaRPr lang="it-IT"/>
          </a:p>
        </p:txBody>
      </p:sp>
      <p:sp>
        <p:nvSpPr>
          <p:cNvPr id="6" name="Segnaposto piè di pagina 5">
            <a:extLst>
              <a:ext uri="{FF2B5EF4-FFF2-40B4-BE49-F238E27FC236}">
                <a16:creationId xmlns:a16="http://schemas.microsoft.com/office/drawing/2014/main" id="{769197CA-FF6C-4C55-BF48-BD69CCFCE8D8}"/>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4ED97958-CEC8-444C-8373-22E433B14CC3}"/>
              </a:ext>
            </a:extLst>
          </p:cNvPr>
          <p:cNvSpPr>
            <a:spLocks noGrp="1"/>
          </p:cNvSpPr>
          <p:nvPr>
            <p:ph type="sldNum" sz="quarter" idx="12"/>
          </p:nvPr>
        </p:nvSpPr>
        <p:spPr/>
        <p:txBody>
          <a:bodyPr/>
          <a:lstStyle/>
          <a:p>
            <a:fld id="{6F5B2780-1D1B-4E65-9B47-972734BC1251}" type="slidenum">
              <a:rPr lang="it-IT" smtClean="0"/>
              <a:t>‹N›</a:t>
            </a:fld>
            <a:endParaRPr lang="it-IT"/>
          </a:p>
        </p:txBody>
      </p:sp>
    </p:spTree>
    <p:extLst>
      <p:ext uri="{BB962C8B-B14F-4D97-AF65-F5344CB8AC3E}">
        <p14:creationId xmlns:p14="http://schemas.microsoft.com/office/powerpoint/2010/main" val="377319334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A767F4E-489C-4DCC-94A9-73900E8297B1}"/>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4BD3201F-DC5E-47E1-A0B9-B04DAC9773D3}"/>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81952685-0EA4-4839-8786-77F2C8E807B8}"/>
              </a:ext>
            </a:extLst>
          </p:cNvPr>
          <p:cNvSpPr>
            <a:spLocks noGrp="1"/>
          </p:cNvSpPr>
          <p:nvPr>
            <p:ph type="dt" sz="half" idx="10"/>
          </p:nvPr>
        </p:nvSpPr>
        <p:spPr/>
        <p:txBody>
          <a:bodyPr/>
          <a:lstStyle/>
          <a:p>
            <a:fld id="{460E7DD4-CACA-4A00-9254-7B394C8A5CA3}" type="datetimeFigureOut">
              <a:rPr lang="it-IT" smtClean="0"/>
              <a:t>04/07/2022</a:t>
            </a:fld>
            <a:endParaRPr lang="it-IT"/>
          </a:p>
        </p:txBody>
      </p:sp>
      <p:sp>
        <p:nvSpPr>
          <p:cNvPr id="5" name="Segnaposto piè di pagina 4">
            <a:extLst>
              <a:ext uri="{FF2B5EF4-FFF2-40B4-BE49-F238E27FC236}">
                <a16:creationId xmlns:a16="http://schemas.microsoft.com/office/drawing/2014/main" id="{1D9D4DE5-93B8-4B93-924D-55C59ADDC66B}"/>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0E5FEBE4-57B6-4E76-A5CB-1B98E3A42686}"/>
              </a:ext>
            </a:extLst>
          </p:cNvPr>
          <p:cNvSpPr>
            <a:spLocks noGrp="1"/>
          </p:cNvSpPr>
          <p:nvPr>
            <p:ph type="sldNum" sz="quarter" idx="12"/>
          </p:nvPr>
        </p:nvSpPr>
        <p:spPr/>
        <p:txBody>
          <a:bodyPr/>
          <a:lstStyle/>
          <a:p>
            <a:fld id="{6F5B2780-1D1B-4E65-9B47-972734BC1251}" type="slidenum">
              <a:rPr lang="it-IT" smtClean="0"/>
              <a:t>‹N›</a:t>
            </a:fld>
            <a:endParaRPr lang="it-IT"/>
          </a:p>
        </p:txBody>
      </p:sp>
    </p:spTree>
    <p:extLst>
      <p:ext uri="{BB962C8B-B14F-4D97-AF65-F5344CB8AC3E}">
        <p14:creationId xmlns:p14="http://schemas.microsoft.com/office/powerpoint/2010/main" val="25506639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6232741E-7F3B-4081-9A1B-2F72278D9553}"/>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E780207B-237C-4167-867E-977B5DE28A95}"/>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A3C170C0-9F49-4D75-913A-80D94427C015}"/>
              </a:ext>
            </a:extLst>
          </p:cNvPr>
          <p:cNvSpPr>
            <a:spLocks noGrp="1"/>
          </p:cNvSpPr>
          <p:nvPr>
            <p:ph type="dt" sz="half" idx="10"/>
          </p:nvPr>
        </p:nvSpPr>
        <p:spPr/>
        <p:txBody>
          <a:bodyPr/>
          <a:lstStyle/>
          <a:p>
            <a:fld id="{460E7DD4-CACA-4A00-9254-7B394C8A5CA3}" type="datetimeFigureOut">
              <a:rPr lang="it-IT" smtClean="0"/>
              <a:t>04/07/2022</a:t>
            </a:fld>
            <a:endParaRPr lang="it-IT"/>
          </a:p>
        </p:txBody>
      </p:sp>
      <p:sp>
        <p:nvSpPr>
          <p:cNvPr id="5" name="Segnaposto piè di pagina 4">
            <a:extLst>
              <a:ext uri="{FF2B5EF4-FFF2-40B4-BE49-F238E27FC236}">
                <a16:creationId xmlns:a16="http://schemas.microsoft.com/office/drawing/2014/main" id="{27A95A38-0F2E-4AE7-82D2-96D0F95372AD}"/>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26726113-0EB6-4DBB-894C-A56B78B6BCBA}"/>
              </a:ext>
            </a:extLst>
          </p:cNvPr>
          <p:cNvSpPr>
            <a:spLocks noGrp="1"/>
          </p:cNvSpPr>
          <p:nvPr>
            <p:ph type="sldNum" sz="quarter" idx="12"/>
          </p:nvPr>
        </p:nvSpPr>
        <p:spPr/>
        <p:txBody>
          <a:bodyPr/>
          <a:lstStyle/>
          <a:p>
            <a:fld id="{6F5B2780-1D1B-4E65-9B47-972734BC1251}" type="slidenum">
              <a:rPr lang="it-IT" smtClean="0"/>
              <a:t>‹N›</a:t>
            </a:fld>
            <a:endParaRPr lang="it-IT"/>
          </a:p>
        </p:txBody>
      </p:sp>
    </p:spTree>
    <p:extLst>
      <p:ext uri="{BB962C8B-B14F-4D97-AF65-F5344CB8AC3E}">
        <p14:creationId xmlns:p14="http://schemas.microsoft.com/office/powerpoint/2010/main" val="18221899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963084" y="4406901"/>
            <a:ext cx="10363200" cy="1362075"/>
          </a:xfr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a:t>Fare clic per modificare stili del testo dello schema</a:t>
            </a:r>
          </a:p>
        </p:txBody>
      </p:sp>
      <p:sp>
        <p:nvSpPr>
          <p:cNvPr id="4" name="Rectangle 4">
            <a:extLst>
              <a:ext uri="{FF2B5EF4-FFF2-40B4-BE49-F238E27FC236}">
                <a16:creationId xmlns:a16="http://schemas.microsoft.com/office/drawing/2014/main" id="{8B739824-AC08-43C9-AD5F-DD41256A9548}"/>
              </a:ext>
            </a:extLst>
          </p:cNvPr>
          <p:cNvSpPr>
            <a:spLocks noGrp="1" noChangeArrowheads="1"/>
          </p:cNvSpPr>
          <p:nvPr>
            <p:ph type="dt" sz="half" idx="10"/>
          </p:nvPr>
        </p:nvSpPr>
        <p:spPr/>
        <p:txBody>
          <a:bodyPr/>
          <a:lstStyle>
            <a:lvl1pPr fontAlgn="auto">
              <a:spcBef>
                <a:spcPts val="0"/>
              </a:spcBef>
              <a:spcAft>
                <a:spcPts val="0"/>
              </a:spcAft>
              <a:defRPr/>
            </a:lvl1pPr>
          </a:lstStyle>
          <a:p>
            <a:pPr>
              <a:defRPr/>
            </a:pPr>
            <a:endParaRPr lang="it-IT"/>
          </a:p>
        </p:txBody>
      </p:sp>
      <p:sp>
        <p:nvSpPr>
          <p:cNvPr id="5" name="Rectangle 5">
            <a:extLst>
              <a:ext uri="{FF2B5EF4-FFF2-40B4-BE49-F238E27FC236}">
                <a16:creationId xmlns:a16="http://schemas.microsoft.com/office/drawing/2014/main" id="{7FF7A778-8916-416A-AD9F-AE728194F982}"/>
              </a:ext>
            </a:extLst>
          </p:cNvPr>
          <p:cNvSpPr>
            <a:spLocks noGrp="1" noChangeArrowheads="1"/>
          </p:cNvSpPr>
          <p:nvPr>
            <p:ph type="ftr" sz="quarter" idx="11"/>
          </p:nvPr>
        </p:nvSpPr>
        <p:spPr/>
        <p:txBody>
          <a:bodyPr/>
          <a:lstStyle>
            <a:lvl1pPr fontAlgn="auto">
              <a:spcBef>
                <a:spcPts val="0"/>
              </a:spcBef>
              <a:spcAft>
                <a:spcPts val="0"/>
              </a:spcAft>
              <a:defRPr/>
            </a:lvl1pPr>
          </a:lstStyle>
          <a:p>
            <a:pPr>
              <a:defRPr/>
            </a:pPr>
            <a:endParaRPr lang="it-IT"/>
          </a:p>
        </p:txBody>
      </p:sp>
      <p:sp>
        <p:nvSpPr>
          <p:cNvPr id="6" name="Rectangle 6">
            <a:extLst>
              <a:ext uri="{FF2B5EF4-FFF2-40B4-BE49-F238E27FC236}">
                <a16:creationId xmlns:a16="http://schemas.microsoft.com/office/drawing/2014/main" id="{60801F2D-AE1D-4164-9EBE-680E50CCAFE3}"/>
              </a:ext>
            </a:extLst>
          </p:cNvPr>
          <p:cNvSpPr>
            <a:spLocks noGrp="1" noChangeArrowheads="1"/>
          </p:cNvSpPr>
          <p:nvPr>
            <p:ph type="sldNum" sz="quarter" idx="12"/>
          </p:nvPr>
        </p:nvSpPr>
        <p:spPr/>
        <p:txBody>
          <a:bodyPr/>
          <a:lstStyle>
            <a:lvl1pPr fontAlgn="auto">
              <a:spcBef>
                <a:spcPts val="0"/>
              </a:spcBef>
              <a:spcAft>
                <a:spcPts val="0"/>
              </a:spcAft>
              <a:defRPr/>
            </a:lvl1pPr>
          </a:lstStyle>
          <a:p>
            <a:pPr>
              <a:defRPr/>
            </a:pPr>
            <a:fld id="{9C3BFF2D-AB43-47C1-9B32-73DA5E4A0ED0}" type="slidenum">
              <a:rPr lang="it-IT"/>
              <a:pPr>
                <a:defRPr/>
              </a:pPr>
              <a:t>‹N›</a:t>
            </a:fld>
            <a:endParaRPr lang="it-IT" dirty="0"/>
          </a:p>
        </p:txBody>
      </p:sp>
    </p:spTree>
    <p:extLst>
      <p:ext uri="{BB962C8B-B14F-4D97-AF65-F5344CB8AC3E}">
        <p14:creationId xmlns:p14="http://schemas.microsoft.com/office/powerpoint/2010/main" val="2809755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a:extLst>
              <a:ext uri="{FF2B5EF4-FFF2-40B4-BE49-F238E27FC236}">
                <a16:creationId xmlns:a16="http://schemas.microsoft.com/office/drawing/2014/main" id="{AB18DA7E-22AD-4ECA-9B8B-CEA531287372}"/>
              </a:ext>
            </a:extLst>
          </p:cNvPr>
          <p:cNvSpPr>
            <a:spLocks noGrp="1" noChangeArrowheads="1"/>
          </p:cNvSpPr>
          <p:nvPr>
            <p:ph type="dt" sz="half" idx="10"/>
          </p:nvPr>
        </p:nvSpPr>
        <p:spPr/>
        <p:txBody>
          <a:bodyPr/>
          <a:lstStyle>
            <a:lvl1pPr fontAlgn="auto">
              <a:spcBef>
                <a:spcPts val="0"/>
              </a:spcBef>
              <a:spcAft>
                <a:spcPts val="0"/>
              </a:spcAft>
              <a:defRPr/>
            </a:lvl1pPr>
          </a:lstStyle>
          <a:p>
            <a:pPr>
              <a:defRPr/>
            </a:pPr>
            <a:endParaRPr lang="it-IT"/>
          </a:p>
        </p:txBody>
      </p:sp>
      <p:sp>
        <p:nvSpPr>
          <p:cNvPr id="6" name="Rectangle 5">
            <a:extLst>
              <a:ext uri="{FF2B5EF4-FFF2-40B4-BE49-F238E27FC236}">
                <a16:creationId xmlns:a16="http://schemas.microsoft.com/office/drawing/2014/main" id="{531BD50B-94D2-45D6-8A64-F8FB68BCBDED}"/>
              </a:ext>
            </a:extLst>
          </p:cNvPr>
          <p:cNvSpPr>
            <a:spLocks noGrp="1" noChangeArrowheads="1"/>
          </p:cNvSpPr>
          <p:nvPr>
            <p:ph type="ftr" sz="quarter" idx="11"/>
          </p:nvPr>
        </p:nvSpPr>
        <p:spPr/>
        <p:txBody>
          <a:bodyPr/>
          <a:lstStyle>
            <a:lvl1pPr fontAlgn="auto">
              <a:spcBef>
                <a:spcPts val="0"/>
              </a:spcBef>
              <a:spcAft>
                <a:spcPts val="0"/>
              </a:spcAft>
              <a:defRPr/>
            </a:lvl1pPr>
          </a:lstStyle>
          <a:p>
            <a:pPr>
              <a:defRPr/>
            </a:pPr>
            <a:endParaRPr lang="it-IT"/>
          </a:p>
        </p:txBody>
      </p:sp>
      <p:sp>
        <p:nvSpPr>
          <p:cNvPr id="7" name="Rectangle 6">
            <a:extLst>
              <a:ext uri="{FF2B5EF4-FFF2-40B4-BE49-F238E27FC236}">
                <a16:creationId xmlns:a16="http://schemas.microsoft.com/office/drawing/2014/main" id="{8B5CC2DC-26C4-413D-B116-0E945E18E22F}"/>
              </a:ext>
            </a:extLst>
          </p:cNvPr>
          <p:cNvSpPr>
            <a:spLocks noGrp="1" noChangeArrowheads="1"/>
          </p:cNvSpPr>
          <p:nvPr>
            <p:ph type="sldNum" sz="quarter" idx="12"/>
          </p:nvPr>
        </p:nvSpPr>
        <p:spPr/>
        <p:txBody>
          <a:bodyPr/>
          <a:lstStyle>
            <a:lvl1pPr fontAlgn="auto">
              <a:spcBef>
                <a:spcPts val="0"/>
              </a:spcBef>
              <a:spcAft>
                <a:spcPts val="0"/>
              </a:spcAft>
              <a:defRPr/>
            </a:lvl1pPr>
          </a:lstStyle>
          <a:p>
            <a:pPr>
              <a:defRPr/>
            </a:pPr>
            <a:fld id="{CEC1A453-F5A3-4152-802C-81FD7C37FEFA}" type="slidenum">
              <a:rPr lang="it-IT"/>
              <a:pPr>
                <a:defRPr/>
              </a:pPr>
              <a:t>‹N›</a:t>
            </a:fld>
            <a:endParaRPr lang="it-IT" dirty="0"/>
          </a:p>
        </p:txBody>
      </p:sp>
    </p:spTree>
    <p:extLst>
      <p:ext uri="{BB962C8B-B14F-4D97-AF65-F5344CB8AC3E}">
        <p14:creationId xmlns:p14="http://schemas.microsoft.com/office/powerpoint/2010/main" val="24490223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a:extLst>
              <a:ext uri="{FF2B5EF4-FFF2-40B4-BE49-F238E27FC236}">
                <a16:creationId xmlns:a16="http://schemas.microsoft.com/office/drawing/2014/main" id="{8325D4A6-38ED-46AE-A092-EACD6A8FDC30}"/>
              </a:ext>
            </a:extLst>
          </p:cNvPr>
          <p:cNvSpPr>
            <a:spLocks noGrp="1" noChangeArrowheads="1"/>
          </p:cNvSpPr>
          <p:nvPr>
            <p:ph type="dt" sz="half" idx="10"/>
          </p:nvPr>
        </p:nvSpPr>
        <p:spPr/>
        <p:txBody>
          <a:bodyPr/>
          <a:lstStyle>
            <a:lvl1pPr fontAlgn="auto">
              <a:spcBef>
                <a:spcPts val="0"/>
              </a:spcBef>
              <a:spcAft>
                <a:spcPts val="0"/>
              </a:spcAft>
              <a:defRPr/>
            </a:lvl1pPr>
          </a:lstStyle>
          <a:p>
            <a:pPr>
              <a:defRPr/>
            </a:pPr>
            <a:endParaRPr lang="it-IT"/>
          </a:p>
        </p:txBody>
      </p:sp>
      <p:sp>
        <p:nvSpPr>
          <p:cNvPr id="8" name="Rectangle 5">
            <a:extLst>
              <a:ext uri="{FF2B5EF4-FFF2-40B4-BE49-F238E27FC236}">
                <a16:creationId xmlns:a16="http://schemas.microsoft.com/office/drawing/2014/main" id="{A4004D6A-7BCE-442B-9B54-D241930E0E16}"/>
              </a:ext>
            </a:extLst>
          </p:cNvPr>
          <p:cNvSpPr>
            <a:spLocks noGrp="1" noChangeArrowheads="1"/>
          </p:cNvSpPr>
          <p:nvPr>
            <p:ph type="ftr" sz="quarter" idx="11"/>
          </p:nvPr>
        </p:nvSpPr>
        <p:spPr/>
        <p:txBody>
          <a:bodyPr/>
          <a:lstStyle>
            <a:lvl1pPr fontAlgn="auto">
              <a:spcBef>
                <a:spcPts val="0"/>
              </a:spcBef>
              <a:spcAft>
                <a:spcPts val="0"/>
              </a:spcAft>
              <a:defRPr/>
            </a:lvl1pPr>
          </a:lstStyle>
          <a:p>
            <a:pPr>
              <a:defRPr/>
            </a:pPr>
            <a:endParaRPr lang="it-IT"/>
          </a:p>
        </p:txBody>
      </p:sp>
      <p:sp>
        <p:nvSpPr>
          <p:cNvPr id="9" name="Rectangle 6">
            <a:extLst>
              <a:ext uri="{FF2B5EF4-FFF2-40B4-BE49-F238E27FC236}">
                <a16:creationId xmlns:a16="http://schemas.microsoft.com/office/drawing/2014/main" id="{41328F08-DC0E-4A4E-8005-7F8F2B294F25}"/>
              </a:ext>
            </a:extLst>
          </p:cNvPr>
          <p:cNvSpPr>
            <a:spLocks noGrp="1" noChangeArrowheads="1"/>
          </p:cNvSpPr>
          <p:nvPr>
            <p:ph type="sldNum" sz="quarter" idx="12"/>
          </p:nvPr>
        </p:nvSpPr>
        <p:spPr/>
        <p:txBody>
          <a:bodyPr/>
          <a:lstStyle>
            <a:lvl1pPr fontAlgn="auto">
              <a:spcBef>
                <a:spcPts val="0"/>
              </a:spcBef>
              <a:spcAft>
                <a:spcPts val="0"/>
              </a:spcAft>
              <a:defRPr/>
            </a:lvl1pPr>
          </a:lstStyle>
          <a:p>
            <a:pPr>
              <a:defRPr/>
            </a:pPr>
            <a:fld id="{DB3AD6F5-71F5-44CB-8EB9-59775D714D96}" type="slidenum">
              <a:rPr lang="it-IT"/>
              <a:pPr>
                <a:defRPr/>
              </a:pPr>
              <a:t>‹N›</a:t>
            </a:fld>
            <a:endParaRPr lang="it-IT" dirty="0"/>
          </a:p>
        </p:txBody>
      </p:sp>
    </p:spTree>
    <p:extLst>
      <p:ext uri="{BB962C8B-B14F-4D97-AF65-F5344CB8AC3E}">
        <p14:creationId xmlns:p14="http://schemas.microsoft.com/office/powerpoint/2010/main" val="12253356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a:extLst>
              <a:ext uri="{FF2B5EF4-FFF2-40B4-BE49-F238E27FC236}">
                <a16:creationId xmlns:a16="http://schemas.microsoft.com/office/drawing/2014/main" id="{06D28C4B-4008-471C-857A-6935D6BE68A5}"/>
              </a:ext>
            </a:extLst>
          </p:cNvPr>
          <p:cNvSpPr>
            <a:spLocks noGrp="1" noChangeArrowheads="1"/>
          </p:cNvSpPr>
          <p:nvPr>
            <p:ph type="dt" sz="half" idx="10"/>
          </p:nvPr>
        </p:nvSpPr>
        <p:spPr/>
        <p:txBody>
          <a:bodyPr/>
          <a:lstStyle>
            <a:lvl1pPr fontAlgn="auto">
              <a:spcBef>
                <a:spcPts val="0"/>
              </a:spcBef>
              <a:spcAft>
                <a:spcPts val="0"/>
              </a:spcAft>
              <a:defRPr/>
            </a:lvl1pPr>
          </a:lstStyle>
          <a:p>
            <a:pPr>
              <a:defRPr/>
            </a:pPr>
            <a:endParaRPr lang="it-IT"/>
          </a:p>
        </p:txBody>
      </p:sp>
      <p:sp>
        <p:nvSpPr>
          <p:cNvPr id="4" name="Rectangle 5">
            <a:extLst>
              <a:ext uri="{FF2B5EF4-FFF2-40B4-BE49-F238E27FC236}">
                <a16:creationId xmlns:a16="http://schemas.microsoft.com/office/drawing/2014/main" id="{03233F6D-7F22-4B2C-9351-10156382FD86}"/>
              </a:ext>
            </a:extLst>
          </p:cNvPr>
          <p:cNvSpPr>
            <a:spLocks noGrp="1" noChangeArrowheads="1"/>
          </p:cNvSpPr>
          <p:nvPr>
            <p:ph type="ftr" sz="quarter" idx="11"/>
          </p:nvPr>
        </p:nvSpPr>
        <p:spPr/>
        <p:txBody>
          <a:bodyPr/>
          <a:lstStyle>
            <a:lvl1pPr fontAlgn="auto">
              <a:spcBef>
                <a:spcPts val="0"/>
              </a:spcBef>
              <a:spcAft>
                <a:spcPts val="0"/>
              </a:spcAft>
              <a:defRPr/>
            </a:lvl1pPr>
          </a:lstStyle>
          <a:p>
            <a:pPr>
              <a:defRPr/>
            </a:pPr>
            <a:endParaRPr lang="it-IT"/>
          </a:p>
        </p:txBody>
      </p:sp>
      <p:sp>
        <p:nvSpPr>
          <p:cNvPr id="5" name="Rectangle 6">
            <a:extLst>
              <a:ext uri="{FF2B5EF4-FFF2-40B4-BE49-F238E27FC236}">
                <a16:creationId xmlns:a16="http://schemas.microsoft.com/office/drawing/2014/main" id="{69B68EBD-EC95-41FB-AD13-DC25559EAF58}"/>
              </a:ext>
            </a:extLst>
          </p:cNvPr>
          <p:cNvSpPr>
            <a:spLocks noGrp="1" noChangeArrowheads="1"/>
          </p:cNvSpPr>
          <p:nvPr>
            <p:ph type="sldNum" sz="quarter" idx="12"/>
          </p:nvPr>
        </p:nvSpPr>
        <p:spPr/>
        <p:txBody>
          <a:bodyPr/>
          <a:lstStyle>
            <a:lvl1pPr fontAlgn="auto">
              <a:spcBef>
                <a:spcPts val="0"/>
              </a:spcBef>
              <a:spcAft>
                <a:spcPts val="0"/>
              </a:spcAft>
              <a:defRPr/>
            </a:lvl1pPr>
          </a:lstStyle>
          <a:p>
            <a:pPr>
              <a:defRPr/>
            </a:pPr>
            <a:fld id="{C5DF7A6C-58D1-47CA-985B-EAC3D6207076}" type="slidenum">
              <a:rPr lang="it-IT"/>
              <a:pPr>
                <a:defRPr/>
              </a:pPr>
              <a:t>‹N›</a:t>
            </a:fld>
            <a:endParaRPr lang="it-IT" dirty="0"/>
          </a:p>
        </p:txBody>
      </p:sp>
    </p:spTree>
    <p:extLst>
      <p:ext uri="{BB962C8B-B14F-4D97-AF65-F5344CB8AC3E}">
        <p14:creationId xmlns:p14="http://schemas.microsoft.com/office/powerpoint/2010/main" val="41666179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925CDB76-B36C-45F8-B87A-153835F069D2}"/>
              </a:ext>
            </a:extLst>
          </p:cNvPr>
          <p:cNvSpPr>
            <a:spLocks noGrp="1" noChangeArrowheads="1"/>
          </p:cNvSpPr>
          <p:nvPr>
            <p:ph type="dt" sz="half" idx="10"/>
          </p:nvPr>
        </p:nvSpPr>
        <p:spPr/>
        <p:txBody>
          <a:bodyPr/>
          <a:lstStyle>
            <a:lvl1pPr fontAlgn="auto">
              <a:spcBef>
                <a:spcPts val="0"/>
              </a:spcBef>
              <a:spcAft>
                <a:spcPts val="0"/>
              </a:spcAft>
              <a:defRPr/>
            </a:lvl1pPr>
          </a:lstStyle>
          <a:p>
            <a:pPr>
              <a:defRPr/>
            </a:pPr>
            <a:endParaRPr lang="it-IT"/>
          </a:p>
        </p:txBody>
      </p:sp>
      <p:sp>
        <p:nvSpPr>
          <p:cNvPr id="3" name="Rectangle 5">
            <a:extLst>
              <a:ext uri="{FF2B5EF4-FFF2-40B4-BE49-F238E27FC236}">
                <a16:creationId xmlns:a16="http://schemas.microsoft.com/office/drawing/2014/main" id="{51CC9AED-BE74-4820-9E98-AFC2AF2DEEFB}"/>
              </a:ext>
            </a:extLst>
          </p:cNvPr>
          <p:cNvSpPr>
            <a:spLocks noGrp="1" noChangeArrowheads="1"/>
          </p:cNvSpPr>
          <p:nvPr>
            <p:ph type="ftr" sz="quarter" idx="11"/>
          </p:nvPr>
        </p:nvSpPr>
        <p:spPr/>
        <p:txBody>
          <a:bodyPr/>
          <a:lstStyle>
            <a:lvl1pPr fontAlgn="auto">
              <a:spcBef>
                <a:spcPts val="0"/>
              </a:spcBef>
              <a:spcAft>
                <a:spcPts val="0"/>
              </a:spcAft>
              <a:defRPr/>
            </a:lvl1pPr>
          </a:lstStyle>
          <a:p>
            <a:pPr>
              <a:defRPr/>
            </a:pPr>
            <a:endParaRPr lang="it-IT"/>
          </a:p>
        </p:txBody>
      </p:sp>
      <p:sp>
        <p:nvSpPr>
          <p:cNvPr id="4" name="Rectangle 6">
            <a:extLst>
              <a:ext uri="{FF2B5EF4-FFF2-40B4-BE49-F238E27FC236}">
                <a16:creationId xmlns:a16="http://schemas.microsoft.com/office/drawing/2014/main" id="{5211197D-2F42-4347-BAE6-0875A3523E78}"/>
              </a:ext>
            </a:extLst>
          </p:cNvPr>
          <p:cNvSpPr>
            <a:spLocks noGrp="1" noChangeArrowheads="1"/>
          </p:cNvSpPr>
          <p:nvPr>
            <p:ph type="sldNum" sz="quarter" idx="12"/>
          </p:nvPr>
        </p:nvSpPr>
        <p:spPr/>
        <p:txBody>
          <a:bodyPr/>
          <a:lstStyle>
            <a:lvl1pPr fontAlgn="auto">
              <a:spcBef>
                <a:spcPts val="0"/>
              </a:spcBef>
              <a:spcAft>
                <a:spcPts val="0"/>
              </a:spcAft>
              <a:defRPr/>
            </a:lvl1pPr>
          </a:lstStyle>
          <a:p>
            <a:pPr>
              <a:defRPr/>
            </a:pPr>
            <a:fld id="{7F4A207C-8325-4D53-A990-B22E3105C4AF}" type="slidenum">
              <a:rPr lang="it-IT"/>
              <a:pPr>
                <a:defRPr/>
              </a:pPr>
              <a:t>‹N›</a:t>
            </a:fld>
            <a:endParaRPr lang="it-IT" dirty="0"/>
          </a:p>
        </p:txBody>
      </p:sp>
    </p:spTree>
    <p:extLst>
      <p:ext uri="{BB962C8B-B14F-4D97-AF65-F5344CB8AC3E}">
        <p14:creationId xmlns:p14="http://schemas.microsoft.com/office/powerpoint/2010/main" val="22406695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09601" y="273050"/>
            <a:ext cx="4011084" cy="1162050"/>
          </a:xfrm>
        </p:spPr>
        <p:txBody>
          <a:bodyPr anchor="b"/>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FD198AC1-60D0-49E9-A702-E39DA6F16327}"/>
              </a:ext>
            </a:extLst>
          </p:cNvPr>
          <p:cNvSpPr>
            <a:spLocks noGrp="1" noChangeArrowheads="1"/>
          </p:cNvSpPr>
          <p:nvPr>
            <p:ph type="dt" sz="half" idx="10"/>
          </p:nvPr>
        </p:nvSpPr>
        <p:spPr/>
        <p:txBody>
          <a:bodyPr/>
          <a:lstStyle>
            <a:lvl1pPr fontAlgn="auto">
              <a:spcBef>
                <a:spcPts val="0"/>
              </a:spcBef>
              <a:spcAft>
                <a:spcPts val="0"/>
              </a:spcAft>
              <a:defRPr/>
            </a:lvl1pPr>
          </a:lstStyle>
          <a:p>
            <a:pPr>
              <a:defRPr/>
            </a:pPr>
            <a:endParaRPr lang="it-IT"/>
          </a:p>
        </p:txBody>
      </p:sp>
      <p:sp>
        <p:nvSpPr>
          <p:cNvPr id="6" name="Rectangle 5">
            <a:extLst>
              <a:ext uri="{FF2B5EF4-FFF2-40B4-BE49-F238E27FC236}">
                <a16:creationId xmlns:a16="http://schemas.microsoft.com/office/drawing/2014/main" id="{A673F3AB-6CB2-480C-876E-E1A306C90932}"/>
              </a:ext>
            </a:extLst>
          </p:cNvPr>
          <p:cNvSpPr>
            <a:spLocks noGrp="1" noChangeArrowheads="1"/>
          </p:cNvSpPr>
          <p:nvPr>
            <p:ph type="ftr" sz="quarter" idx="11"/>
          </p:nvPr>
        </p:nvSpPr>
        <p:spPr/>
        <p:txBody>
          <a:bodyPr/>
          <a:lstStyle>
            <a:lvl1pPr fontAlgn="auto">
              <a:spcBef>
                <a:spcPts val="0"/>
              </a:spcBef>
              <a:spcAft>
                <a:spcPts val="0"/>
              </a:spcAft>
              <a:defRPr/>
            </a:lvl1pPr>
          </a:lstStyle>
          <a:p>
            <a:pPr>
              <a:defRPr/>
            </a:pPr>
            <a:endParaRPr lang="it-IT"/>
          </a:p>
        </p:txBody>
      </p:sp>
      <p:sp>
        <p:nvSpPr>
          <p:cNvPr id="7" name="Rectangle 6">
            <a:extLst>
              <a:ext uri="{FF2B5EF4-FFF2-40B4-BE49-F238E27FC236}">
                <a16:creationId xmlns:a16="http://schemas.microsoft.com/office/drawing/2014/main" id="{C9634F95-AEBC-4BF8-9D69-7D16AB273716}"/>
              </a:ext>
            </a:extLst>
          </p:cNvPr>
          <p:cNvSpPr>
            <a:spLocks noGrp="1" noChangeArrowheads="1"/>
          </p:cNvSpPr>
          <p:nvPr>
            <p:ph type="sldNum" sz="quarter" idx="12"/>
          </p:nvPr>
        </p:nvSpPr>
        <p:spPr/>
        <p:txBody>
          <a:bodyPr/>
          <a:lstStyle>
            <a:lvl1pPr fontAlgn="auto">
              <a:spcBef>
                <a:spcPts val="0"/>
              </a:spcBef>
              <a:spcAft>
                <a:spcPts val="0"/>
              </a:spcAft>
              <a:defRPr/>
            </a:lvl1pPr>
          </a:lstStyle>
          <a:p>
            <a:pPr>
              <a:defRPr/>
            </a:pPr>
            <a:fld id="{ACC88E3F-D4F0-4EC2-9096-53883868CC3D}" type="slidenum">
              <a:rPr lang="it-IT"/>
              <a:pPr>
                <a:defRPr/>
              </a:pPr>
              <a:t>‹N›</a:t>
            </a:fld>
            <a:endParaRPr lang="it-IT" dirty="0"/>
          </a:p>
        </p:txBody>
      </p:sp>
    </p:spTree>
    <p:extLst>
      <p:ext uri="{BB962C8B-B14F-4D97-AF65-F5344CB8AC3E}">
        <p14:creationId xmlns:p14="http://schemas.microsoft.com/office/powerpoint/2010/main" val="4083723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2389717" y="4800600"/>
            <a:ext cx="7315200" cy="566738"/>
          </a:xfrm>
        </p:spPr>
        <p:txBody>
          <a:bodyPr anchor="b"/>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3CDEA8ED-1432-40DE-9144-510C0CE8746A}"/>
              </a:ext>
            </a:extLst>
          </p:cNvPr>
          <p:cNvSpPr>
            <a:spLocks noGrp="1" noChangeArrowheads="1"/>
          </p:cNvSpPr>
          <p:nvPr>
            <p:ph type="dt" sz="half" idx="10"/>
          </p:nvPr>
        </p:nvSpPr>
        <p:spPr/>
        <p:txBody>
          <a:bodyPr/>
          <a:lstStyle>
            <a:lvl1pPr fontAlgn="auto">
              <a:spcBef>
                <a:spcPts val="0"/>
              </a:spcBef>
              <a:spcAft>
                <a:spcPts val="0"/>
              </a:spcAft>
              <a:defRPr/>
            </a:lvl1pPr>
          </a:lstStyle>
          <a:p>
            <a:pPr>
              <a:defRPr/>
            </a:pPr>
            <a:endParaRPr lang="it-IT"/>
          </a:p>
        </p:txBody>
      </p:sp>
      <p:sp>
        <p:nvSpPr>
          <p:cNvPr id="6" name="Rectangle 5">
            <a:extLst>
              <a:ext uri="{FF2B5EF4-FFF2-40B4-BE49-F238E27FC236}">
                <a16:creationId xmlns:a16="http://schemas.microsoft.com/office/drawing/2014/main" id="{6A0DFBE6-9883-4CD9-918E-1A0E6984D841}"/>
              </a:ext>
            </a:extLst>
          </p:cNvPr>
          <p:cNvSpPr>
            <a:spLocks noGrp="1" noChangeArrowheads="1"/>
          </p:cNvSpPr>
          <p:nvPr>
            <p:ph type="ftr" sz="quarter" idx="11"/>
          </p:nvPr>
        </p:nvSpPr>
        <p:spPr/>
        <p:txBody>
          <a:bodyPr/>
          <a:lstStyle>
            <a:lvl1pPr fontAlgn="auto">
              <a:spcBef>
                <a:spcPts val="0"/>
              </a:spcBef>
              <a:spcAft>
                <a:spcPts val="0"/>
              </a:spcAft>
              <a:defRPr/>
            </a:lvl1pPr>
          </a:lstStyle>
          <a:p>
            <a:pPr>
              <a:defRPr/>
            </a:pPr>
            <a:endParaRPr lang="it-IT"/>
          </a:p>
        </p:txBody>
      </p:sp>
      <p:sp>
        <p:nvSpPr>
          <p:cNvPr id="7" name="Rectangle 6">
            <a:extLst>
              <a:ext uri="{FF2B5EF4-FFF2-40B4-BE49-F238E27FC236}">
                <a16:creationId xmlns:a16="http://schemas.microsoft.com/office/drawing/2014/main" id="{01CDE1BE-DA0F-408C-ACBB-00929B2E8A6C}"/>
              </a:ext>
            </a:extLst>
          </p:cNvPr>
          <p:cNvSpPr>
            <a:spLocks noGrp="1" noChangeArrowheads="1"/>
          </p:cNvSpPr>
          <p:nvPr>
            <p:ph type="sldNum" sz="quarter" idx="12"/>
          </p:nvPr>
        </p:nvSpPr>
        <p:spPr/>
        <p:txBody>
          <a:bodyPr/>
          <a:lstStyle>
            <a:lvl1pPr fontAlgn="auto">
              <a:spcBef>
                <a:spcPts val="0"/>
              </a:spcBef>
              <a:spcAft>
                <a:spcPts val="0"/>
              </a:spcAft>
              <a:defRPr/>
            </a:lvl1pPr>
          </a:lstStyle>
          <a:p>
            <a:pPr>
              <a:defRPr/>
            </a:pPr>
            <a:fld id="{A6E2C966-D03E-47F4-82CE-C0FC40636450}" type="slidenum">
              <a:rPr lang="it-IT"/>
              <a:pPr>
                <a:defRPr/>
              </a:pPr>
              <a:t>‹N›</a:t>
            </a:fld>
            <a:endParaRPr lang="it-IT" dirty="0"/>
          </a:p>
        </p:txBody>
      </p:sp>
    </p:spTree>
    <p:extLst>
      <p:ext uri="{BB962C8B-B14F-4D97-AF65-F5344CB8AC3E}">
        <p14:creationId xmlns:p14="http://schemas.microsoft.com/office/powerpoint/2010/main" val="20028716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82F74"/>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11A9B466-1B0A-4859-8771-D52B3BE4D36B}"/>
              </a:ext>
            </a:extLst>
          </p:cNvPr>
          <p:cNvSpPr>
            <a:spLocks noGrp="1" noChangeArrowheads="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a:t>
            </a:r>
          </a:p>
        </p:txBody>
      </p:sp>
      <p:sp>
        <p:nvSpPr>
          <p:cNvPr id="1027" name="Rectangle 3">
            <a:extLst>
              <a:ext uri="{FF2B5EF4-FFF2-40B4-BE49-F238E27FC236}">
                <a16:creationId xmlns:a16="http://schemas.microsoft.com/office/drawing/2014/main" id="{29AB7BC0-F02C-4C4A-8662-3111FD399F32}"/>
              </a:ext>
            </a:extLst>
          </p:cNvPr>
          <p:cNvSpPr>
            <a:spLocks noGrp="1" noChangeArrowheads="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45A438B5-7B6D-4EA0-8E1D-D6143B63C243}"/>
              </a:ext>
            </a:extLst>
          </p:cNvPr>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b="0">
                <a:solidFill>
                  <a:srgbClr val="000000"/>
                </a:solidFill>
                <a:latin typeface="Arial" charset="0"/>
              </a:defRPr>
            </a:lvl1pPr>
          </a:lstStyle>
          <a:p>
            <a:pPr>
              <a:defRPr/>
            </a:pPr>
            <a:endParaRPr lang="it-IT"/>
          </a:p>
        </p:txBody>
      </p:sp>
      <p:sp>
        <p:nvSpPr>
          <p:cNvPr id="1029" name="Rectangle 5">
            <a:extLst>
              <a:ext uri="{FF2B5EF4-FFF2-40B4-BE49-F238E27FC236}">
                <a16:creationId xmlns:a16="http://schemas.microsoft.com/office/drawing/2014/main" id="{41050239-33E8-43F3-AD90-E946457B5EF1}"/>
              </a:ext>
            </a:extLst>
          </p:cNvPr>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b="0">
                <a:solidFill>
                  <a:srgbClr val="000000"/>
                </a:solidFill>
                <a:latin typeface="Arial" charset="0"/>
              </a:defRPr>
            </a:lvl1pPr>
          </a:lstStyle>
          <a:p>
            <a:pPr>
              <a:defRPr/>
            </a:pPr>
            <a:endParaRPr lang="it-IT"/>
          </a:p>
        </p:txBody>
      </p:sp>
      <p:sp>
        <p:nvSpPr>
          <p:cNvPr id="1030" name="Rectangle 6">
            <a:extLst>
              <a:ext uri="{FF2B5EF4-FFF2-40B4-BE49-F238E27FC236}">
                <a16:creationId xmlns:a16="http://schemas.microsoft.com/office/drawing/2014/main" id="{A089E973-8A35-435C-8C91-1E2B96141A77}"/>
              </a:ext>
            </a:extLst>
          </p:cNvPr>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b="0">
                <a:solidFill>
                  <a:srgbClr val="FFFFFF"/>
                </a:solidFill>
                <a:latin typeface="Arial" charset="0"/>
              </a:defRPr>
            </a:lvl1pPr>
          </a:lstStyle>
          <a:p>
            <a:pPr>
              <a:defRPr/>
            </a:pPr>
            <a:fld id="{A2B0F01B-997C-4D9D-B38A-6DBD69DAA98B}" type="slidenum">
              <a:rPr lang="it-IT"/>
              <a:pPr>
                <a:defRPr/>
              </a:pPr>
              <a:t>‹N›</a:t>
            </a:fld>
            <a:endParaRPr lang="it-IT" dirty="0"/>
          </a:p>
        </p:txBody>
      </p:sp>
    </p:spTree>
    <p:extLst>
      <p:ext uri="{BB962C8B-B14F-4D97-AF65-F5344CB8AC3E}">
        <p14:creationId xmlns:p14="http://schemas.microsoft.com/office/powerpoint/2010/main" val="73247493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hf hdr="0" ftr="0" dt="0"/>
  <p:txStyles>
    <p:titleStyle>
      <a:lvl1pPr algn="ctr" rtl="0" eaLnBrk="0" fontAlgn="base" hangingPunct="0">
        <a:spcBef>
          <a:spcPct val="0"/>
        </a:spcBef>
        <a:spcAft>
          <a:spcPct val="0"/>
        </a:spcAft>
        <a:defRPr sz="4400">
          <a:solidFill>
            <a:srgbClr val="FF0000"/>
          </a:solidFill>
          <a:latin typeface="+mj-lt"/>
          <a:ea typeface="+mj-ea"/>
          <a:cs typeface="+mj-cs"/>
        </a:defRPr>
      </a:lvl1pPr>
      <a:lvl2pPr algn="ctr" rtl="0" eaLnBrk="0" fontAlgn="base" hangingPunct="0">
        <a:spcBef>
          <a:spcPct val="0"/>
        </a:spcBef>
        <a:spcAft>
          <a:spcPct val="0"/>
        </a:spcAft>
        <a:defRPr sz="4400">
          <a:solidFill>
            <a:srgbClr val="FF0000"/>
          </a:solidFill>
          <a:latin typeface="Arial" charset="0"/>
        </a:defRPr>
      </a:lvl2pPr>
      <a:lvl3pPr algn="ctr" rtl="0" eaLnBrk="0" fontAlgn="base" hangingPunct="0">
        <a:spcBef>
          <a:spcPct val="0"/>
        </a:spcBef>
        <a:spcAft>
          <a:spcPct val="0"/>
        </a:spcAft>
        <a:defRPr sz="4400">
          <a:solidFill>
            <a:srgbClr val="FF0000"/>
          </a:solidFill>
          <a:latin typeface="Arial" charset="0"/>
        </a:defRPr>
      </a:lvl3pPr>
      <a:lvl4pPr algn="ctr" rtl="0" eaLnBrk="0" fontAlgn="base" hangingPunct="0">
        <a:spcBef>
          <a:spcPct val="0"/>
        </a:spcBef>
        <a:spcAft>
          <a:spcPct val="0"/>
        </a:spcAft>
        <a:defRPr sz="4400">
          <a:solidFill>
            <a:srgbClr val="FF0000"/>
          </a:solidFill>
          <a:latin typeface="Arial" charset="0"/>
        </a:defRPr>
      </a:lvl4pPr>
      <a:lvl5pPr algn="ctr" rtl="0" eaLnBrk="0" fontAlgn="base" hangingPunct="0">
        <a:spcBef>
          <a:spcPct val="0"/>
        </a:spcBef>
        <a:spcAft>
          <a:spcPct val="0"/>
        </a:spcAft>
        <a:defRPr sz="4400">
          <a:solidFill>
            <a:srgbClr val="FF0000"/>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rgbClr val="FFCC66"/>
          </a:solidFill>
          <a:latin typeface="+mn-lt"/>
          <a:ea typeface="+mn-ea"/>
          <a:cs typeface="+mn-cs"/>
        </a:defRPr>
      </a:lvl1pPr>
      <a:lvl2pPr marL="742950" indent="-285750" algn="l" rtl="0" eaLnBrk="0" fontAlgn="base" hangingPunct="0">
        <a:spcBef>
          <a:spcPct val="20000"/>
        </a:spcBef>
        <a:spcAft>
          <a:spcPct val="0"/>
        </a:spcAft>
        <a:buChar char="–"/>
        <a:defRPr sz="2800">
          <a:solidFill>
            <a:srgbClr val="FFCC66"/>
          </a:solidFill>
          <a:latin typeface="+mn-lt"/>
        </a:defRPr>
      </a:lvl2pPr>
      <a:lvl3pPr marL="1143000" indent="-228600" algn="l" rtl="0" eaLnBrk="0" fontAlgn="base" hangingPunct="0">
        <a:spcBef>
          <a:spcPct val="20000"/>
        </a:spcBef>
        <a:spcAft>
          <a:spcPct val="0"/>
        </a:spcAft>
        <a:buChar char="•"/>
        <a:defRPr sz="2400">
          <a:solidFill>
            <a:srgbClr val="FFCC66"/>
          </a:solidFill>
          <a:latin typeface="+mn-lt"/>
        </a:defRPr>
      </a:lvl3pPr>
      <a:lvl4pPr marL="1600200" indent="-228600" algn="l" rtl="0" eaLnBrk="0" fontAlgn="base" hangingPunct="0">
        <a:spcBef>
          <a:spcPct val="20000"/>
        </a:spcBef>
        <a:spcAft>
          <a:spcPct val="0"/>
        </a:spcAft>
        <a:buChar char="–"/>
        <a:defRPr sz="2000">
          <a:solidFill>
            <a:srgbClr val="FFCC66"/>
          </a:solidFill>
          <a:latin typeface="+mn-lt"/>
        </a:defRPr>
      </a:lvl4pPr>
      <a:lvl5pPr marL="2057400" indent="-228600" algn="l" rtl="0" eaLnBrk="0" fontAlgn="base" hangingPunct="0">
        <a:spcBef>
          <a:spcPct val="20000"/>
        </a:spcBef>
        <a:spcAft>
          <a:spcPct val="0"/>
        </a:spcAft>
        <a:buChar char="»"/>
        <a:defRPr sz="2000">
          <a:solidFill>
            <a:srgbClr val="FFCC66"/>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94EC4137-9631-460E-A997-28D2127E75F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7DE7BD5D-1CA5-4440-84D2-8204D80D37D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4AB4F928-5D7B-4D6E-9A13-AB8F177DA23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0E7DD4-CACA-4A00-9254-7B394C8A5CA3}" type="datetimeFigureOut">
              <a:rPr lang="it-IT" smtClean="0"/>
              <a:t>04/07/2022</a:t>
            </a:fld>
            <a:endParaRPr lang="it-IT"/>
          </a:p>
        </p:txBody>
      </p:sp>
      <p:sp>
        <p:nvSpPr>
          <p:cNvPr id="5" name="Segnaposto piè di pagina 4">
            <a:extLst>
              <a:ext uri="{FF2B5EF4-FFF2-40B4-BE49-F238E27FC236}">
                <a16:creationId xmlns:a16="http://schemas.microsoft.com/office/drawing/2014/main" id="{0AA81D18-A911-4A72-82D6-54A9AE59C4C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FF8070BC-0F6E-46C1-84CA-BC6F08363F2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F5B2780-1D1B-4E65-9B47-972734BC1251}" type="slidenum">
              <a:rPr lang="it-IT" smtClean="0"/>
              <a:t>‹N›</a:t>
            </a:fld>
            <a:endParaRPr lang="it-IT"/>
          </a:p>
        </p:txBody>
      </p:sp>
    </p:spTree>
    <p:extLst>
      <p:ext uri="{BB962C8B-B14F-4D97-AF65-F5344CB8AC3E}">
        <p14:creationId xmlns:p14="http://schemas.microsoft.com/office/powerpoint/2010/main" val="784382351"/>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descr="Immagine che contiene testo&#10;&#10;Descrizione generata automaticamente">
            <a:extLst>
              <a:ext uri="{FF2B5EF4-FFF2-40B4-BE49-F238E27FC236}">
                <a16:creationId xmlns:a16="http://schemas.microsoft.com/office/drawing/2014/main" id="{D4EFD19B-F744-8DD0-4665-C8152CF5003F}"/>
              </a:ext>
            </a:extLst>
          </p:cNvPr>
          <p:cNvPicPr>
            <a:picLocks noChangeAspect="1"/>
          </p:cNvPicPr>
          <p:nvPr/>
        </p:nvPicPr>
        <p:blipFill rotWithShape="1">
          <a:blip r:embed="rId2"/>
          <a:srcRect t="10375"/>
          <a:stretch/>
        </p:blipFill>
        <p:spPr>
          <a:xfrm>
            <a:off x="0" y="0"/>
            <a:ext cx="12190476" cy="5842337"/>
          </a:xfrm>
          <a:prstGeom prst="rect">
            <a:avLst/>
          </a:prstGeom>
        </p:spPr>
      </p:pic>
      <p:sp>
        <p:nvSpPr>
          <p:cNvPr id="13" name="CasellaDiTesto 12">
            <a:extLst>
              <a:ext uri="{FF2B5EF4-FFF2-40B4-BE49-F238E27FC236}">
                <a16:creationId xmlns:a16="http://schemas.microsoft.com/office/drawing/2014/main" id="{73316D29-C0A4-4DAB-8BE5-18D7D78C4EBC}"/>
              </a:ext>
            </a:extLst>
          </p:cNvPr>
          <p:cNvSpPr txBox="1"/>
          <p:nvPr/>
        </p:nvSpPr>
        <p:spPr>
          <a:xfrm>
            <a:off x="884707" y="5796170"/>
            <a:ext cx="11800114" cy="954107"/>
          </a:xfrm>
          <a:prstGeom prst="rect">
            <a:avLst/>
          </a:prstGeom>
          <a:gradFill flip="none" rotWithShape="1">
            <a:gsLst>
              <a:gs pos="0">
                <a:schemeClr val="accent5">
                  <a:lumMod val="5000"/>
                  <a:lumOff val="95000"/>
                  <a:alpha val="2000"/>
                </a:schemeClr>
              </a:gs>
              <a:gs pos="74000">
                <a:schemeClr val="accent5">
                  <a:lumMod val="45000"/>
                  <a:lumOff val="55000"/>
                  <a:alpha val="34000"/>
                </a:schemeClr>
              </a:gs>
              <a:gs pos="83000">
                <a:schemeClr val="accent5">
                  <a:lumMod val="45000"/>
                  <a:lumOff val="55000"/>
                  <a:alpha val="46000"/>
                </a:schemeClr>
              </a:gs>
              <a:gs pos="100000">
                <a:schemeClr val="accent5">
                  <a:lumMod val="30000"/>
                  <a:lumOff val="70000"/>
                  <a:alpha val="44000"/>
                </a:schemeClr>
              </a:gs>
            </a:gsLst>
            <a:lin ang="5400000" scaled="1"/>
            <a:tileRect/>
          </a:gradFill>
        </p:spPr>
        <p:txBody>
          <a:bodyPr wrap="square" rtlCol="0">
            <a:spAutoFit/>
          </a:bodyPr>
          <a:lstStyle/>
          <a:p>
            <a:r>
              <a:rPr lang="it-IT" sz="2800" b="1" dirty="0">
                <a:solidFill>
                  <a:srgbClr val="0D024C"/>
                </a:solidFill>
              </a:rPr>
              <a:t>Luigi Gaggeri - L’importanza della digitalizzazione nella managerialità dei 				pubblici appalti</a:t>
            </a:r>
            <a:endParaRPr lang="it-IT" sz="2800" b="1" dirty="0">
              <a:latin typeface="Comic Sans MS" panose="030F0702030302020204" pitchFamily="66" charset="0"/>
            </a:endParaRPr>
          </a:p>
        </p:txBody>
      </p:sp>
      <p:sp>
        <p:nvSpPr>
          <p:cNvPr id="15" name="CasellaDiTesto 14">
            <a:extLst>
              <a:ext uri="{FF2B5EF4-FFF2-40B4-BE49-F238E27FC236}">
                <a16:creationId xmlns:a16="http://schemas.microsoft.com/office/drawing/2014/main" id="{C42286B0-50FE-51F0-EC59-B67C7C1AB1C0}"/>
              </a:ext>
            </a:extLst>
          </p:cNvPr>
          <p:cNvSpPr txBox="1"/>
          <p:nvPr/>
        </p:nvSpPr>
        <p:spPr>
          <a:xfrm>
            <a:off x="7176552" y="6380946"/>
            <a:ext cx="4869543" cy="369332"/>
          </a:xfrm>
          <a:prstGeom prst="rect">
            <a:avLst/>
          </a:prstGeom>
          <a:gradFill flip="none" rotWithShape="1">
            <a:gsLst>
              <a:gs pos="0">
                <a:schemeClr val="accent5">
                  <a:lumMod val="5000"/>
                  <a:lumOff val="95000"/>
                  <a:alpha val="2000"/>
                </a:schemeClr>
              </a:gs>
              <a:gs pos="74000">
                <a:schemeClr val="accent5">
                  <a:lumMod val="45000"/>
                  <a:lumOff val="55000"/>
                  <a:alpha val="34000"/>
                </a:schemeClr>
              </a:gs>
              <a:gs pos="83000">
                <a:schemeClr val="accent5">
                  <a:lumMod val="45000"/>
                  <a:lumOff val="55000"/>
                  <a:alpha val="46000"/>
                </a:schemeClr>
              </a:gs>
              <a:gs pos="100000">
                <a:schemeClr val="accent5">
                  <a:lumMod val="30000"/>
                  <a:lumOff val="70000"/>
                  <a:alpha val="44000"/>
                </a:schemeClr>
              </a:gs>
            </a:gsLst>
            <a:lin ang="5400000" scaled="1"/>
            <a:tileRect/>
          </a:gradFill>
        </p:spPr>
        <p:txBody>
          <a:bodyPr wrap="square" rtlCol="0">
            <a:spAutoFit/>
          </a:bodyPr>
          <a:lstStyle/>
          <a:p>
            <a:pPr algn="r"/>
            <a:r>
              <a:rPr lang="it-IT" b="1" dirty="0">
                <a:solidFill>
                  <a:srgbClr val="0D024C"/>
                </a:solidFill>
              </a:rPr>
              <a:t>Milano, 5 giugno 2022</a:t>
            </a:r>
            <a:endParaRPr lang="it-IT" b="1" dirty="0">
              <a:latin typeface="Comic Sans MS" panose="030F0702030302020204" pitchFamily="66" charset="0"/>
            </a:endParaRPr>
          </a:p>
        </p:txBody>
      </p:sp>
    </p:spTree>
    <p:extLst>
      <p:ext uri="{BB962C8B-B14F-4D97-AF65-F5344CB8AC3E}">
        <p14:creationId xmlns:p14="http://schemas.microsoft.com/office/powerpoint/2010/main" val="19211248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2066234" y="1779316"/>
            <a:ext cx="8244348" cy="4595358"/>
          </a:xfrm>
        </p:spPr>
        <p:txBody>
          <a:bodyPr>
            <a:normAutofit fontScale="92500" lnSpcReduction="10000"/>
          </a:bodyPr>
          <a:lstStyle/>
          <a:p>
            <a:pPr marL="269875" indent="-269875" algn="just">
              <a:spcAft>
                <a:spcPts val="1200"/>
              </a:spcAft>
              <a:buNone/>
            </a:pPr>
            <a:r>
              <a:rPr lang="it-IT" sz="1600" i="1" dirty="0"/>
              <a:t>9. La stazione appaltante, allo scopo di migliorare la qualità della progettazione e della programmazione complessiva, può, nell’ambito della propria autonomia organizzativa e nel rispetto dei limiti previsti dalla vigente normativa, </a:t>
            </a:r>
            <a:r>
              <a:rPr lang="it-IT" sz="1600" b="1" i="1" dirty="0">
                <a:solidFill>
                  <a:schemeClr val="bg1"/>
                </a:solidFill>
              </a:rPr>
              <a:t>istituire una struttura stabile a supporto dei RUP</a:t>
            </a:r>
            <a:r>
              <a:rPr lang="it-IT" sz="1600" i="1" dirty="0"/>
              <a:t>, anche alle dirette dipendenze del vertice della pubblica amministrazione di riferimento. Con la medesima finalità, nell’ambito della formazione obbligatoria, organizza attività formativa specifica per tutti i dipendenti che hanno i requisiti di inquadramento idonei al conferimento dell’incarico di RUP, anche in materia di metodi e strumenti elettronici specifici quali quelli di modellazione per l’edilizia e le infrastrutture.</a:t>
            </a:r>
          </a:p>
          <a:p>
            <a:pPr marL="269875" indent="-269875" algn="just">
              <a:spcAft>
                <a:spcPts val="1200"/>
              </a:spcAft>
              <a:buNone/>
            </a:pPr>
            <a:r>
              <a:rPr lang="it-IT" sz="1600" i="1" dirty="0"/>
              <a:t>11. Nel caso in cui l'organico della stazione appaltante presenti carenze accertate o in esso non sia compreso nessun soggetto in possesso della specifica professionalità necessaria per lo svolgimento dei compiti propri del RUP, secondo quanto attestato dal dirigente competente, </a:t>
            </a:r>
            <a:r>
              <a:rPr lang="it-IT" sz="1600" b="1" i="1" dirty="0"/>
              <a:t>i compiti di </a:t>
            </a:r>
            <a:r>
              <a:rPr lang="it-IT" sz="1600" b="1" i="1" dirty="0">
                <a:solidFill>
                  <a:schemeClr val="bg1"/>
                </a:solidFill>
              </a:rPr>
              <a:t>supporto all'attività del RUP</a:t>
            </a:r>
            <a:r>
              <a:rPr lang="it-IT" sz="1600" i="1" dirty="0">
                <a:solidFill>
                  <a:schemeClr val="bg1"/>
                </a:solidFill>
              </a:rPr>
              <a:t> </a:t>
            </a:r>
            <a:r>
              <a:rPr lang="it-IT" sz="1600" i="1" dirty="0"/>
              <a:t>possono essere affidati, con le procedure previste dal presente codice, ai soggetti aventi le specifiche competenze di carattere tecnico, economico-finanziario, amministrativo, organizzativo e legale, dotati di adeguata polizza assicurativa a copertura dei rischi professionali come previsto dall'articolo 24, comma 4, assicurando comunque il rispetto dei principi di pubblicità e di trasparenza. Resta fermo il divieto di frazionamento artificioso delle prestazioni allo scopo di sottrarle alle disposizioni del presente codice. Agli affidatari dei servizi di supporto di cui al presente comma si applicano le disposizioni di incompatibilità di cui all'articolo 24, comma 7, comprensive di eventuali incarichi di progettazione.</a:t>
            </a:r>
            <a:endParaRPr lang="it-IT" sz="600" i="1" dirty="0"/>
          </a:p>
          <a:p>
            <a:pPr marL="0" indent="0" algn="just">
              <a:buNone/>
            </a:pPr>
            <a:endParaRPr lang="it-IT" sz="1600" dirty="0"/>
          </a:p>
        </p:txBody>
      </p:sp>
      <p:sp>
        <p:nvSpPr>
          <p:cNvPr id="11" name="Rettangolo 2">
            <a:extLst>
              <a:ext uri="{FF2B5EF4-FFF2-40B4-BE49-F238E27FC236}">
                <a16:creationId xmlns:a16="http://schemas.microsoft.com/office/drawing/2014/main" id="{37E7F08E-38CF-4308-B4E0-BE992961EE13}"/>
              </a:ext>
            </a:extLst>
          </p:cNvPr>
          <p:cNvSpPr>
            <a:spLocks noChangeArrowheads="1"/>
          </p:cNvSpPr>
          <p:nvPr/>
        </p:nvSpPr>
        <p:spPr bwMode="auto">
          <a:xfrm>
            <a:off x="1961115" y="638606"/>
            <a:ext cx="8129818"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altLang="it-IT" sz="2000" b="1" i="0" u="none" strike="noStrike" kern="0" cap="none" spc="0" normalizeH="0" baseline="0" noProof="0" dirty="0">
                <a:ln>
                  <a:noFill/>
                </a:ln>
                <a:solidFill>
                  <a:srgbClr val="FFC000"/>
                </a:solidFill>
                <a:effectLst/>
                <a:uLnTx/>
                <a:uFillTx/>
                <a:latin typeface="Lato Semibold"/>
                <a:ea typeface="+mn-ea"/>
                <a:cs typeface="+mn-cs"/>
              </a:rPr>
              <a:t>Art. 31. del D.Lgs 50/2016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altLang="it-IT" sz="2000" b="1" i="0" u="none" strike="noStrike" kern="0" cap="none" spc="0" normalizeH="0" baseline="0" noProof="0" dirty="0">
                <a:ln>
                  <a:noFill/>
                </a:ln>
                <a:solidFill>
                  <a:srgbClr val="FFC000"/>
                </a:solidFill>
                <a:effectLst/>
                <a:uLnTx/>
                <a:uFillTx/>
                <a:latin typeface="Lato Semibold"/>
                <a:ea typeface="+mn-ea"/>
                <a:cs typeface="+mn-cs"/>
              </a:rPr>
              <a:t>Ruolo e funzioni del responsabile del procedimento negli appalti e nelle concessioni</a:t>
            </a:r>
          </a:p>
          <a:p>
            <a:pPr marL="0" marR="0" lvl="0" indent="0" algn="just" defTabSz="914400" rtl="0" eaLnBrk="1" fontAlgn="auto" latinLnBrk="0" hangingPunct="1">
              <a:lnSpc>
                <a:spcPct val="100000"/>
              </a:lnSpc>
              <a:spcBef>
                <a:spcPct val="0"/>
              </a:spcBef>
              <a:spcAft>
                <a:spcPts val="0"/>
              </a:spcAft>
              <a:buClrTx/>
              <a:buSzTx/>
              <a:buFontTx/>
              <a:buNone/>
              <a:tabLst/>
              <a:defRPr/>
            </a:pPr>
            <a:endParaRPr kumimoji="0" lang="it-IT" altLang="it-IT" sz="1800" b="1" i="0" u="none" strike="noStrike" kern="1200" cap="none" spc="0" normalizeH="0" baseline="0" noProof="0" dirty="0">
              <a:ln>
                <a:noFill/>
              </a:ln>
              <a:solidFill>
                <a:srgbClr val="FFC000"/>
              </a:solidFill>
              <a:effectLst/>
              <a:uLnTx/>
              <a:uFillTx/>
              <a:latin typeface="Arial" panose="020B0604020202020204" pitchFamily="34" charset="0"/>
              <a:ea typeface="+mn-ea"/>
              <a:cs typeface="+mn-cs"/>
            </a:endParaRPr>
          </a:p>
        </p:txBody>
      </p:sp>
      <p:sp>
        <p:nvSpPr>
          <p:cNvPr id="2" name="Segnaposto numero diapositiva 1">
            <a:extLst>
              <a:ext uri="{FF2B5EF4-FFF2-40B4-BE49-F238E27FC236}">
                <a16:creationId xmlns:a16="http://schemas.microsoft.com/office/drawing/2014/main" id="{69B6F0F4-7863-4BE3-99F4-7BE6C777D56A}"/>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9CE7EF8-1D44-48A4-A3D8-C83208455736}" type="slidenum">
              <a:rPr kumimoji="0" lang="it-IT" sz="1400" b="0" i="0" u="none" strike="noStrike" kern="1200" cap="none" spc="0" normalizeH="0" baseline="0" noProof="0" smtClean="0">
                <a:ln>
                  <a:noFill/>
                </a:ln>
                <a:solidFill>
                  <a:srgbClr val="FFFFFF"/>
                </a:solidFill>
                <a:effectLst/>
                <a:uLnTx/>
                <a:uFillTx/>
                <a:latin typeface="Arial"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it-IT" sz="1400" b="0" i="0" u="none" strike="noStrike" kern="1200" cap="none" spc="0" normalizeH="0" baseline="0" noProof="0" dirty="0">
              <a:ln>
                <a:noFill/>
              </a:ln>
              <a:solidFill>
                <a:srgbClr val="FFFFFF"/>
              </a:solidFill>
              <a:effectLst/>
              <a:uLnTx/>
              <a:uFillTx/>
              <a:latin typeface="Arial" charset="0"/>
              <a:ea typeface="+mn-ea"/>
              <a:cs typeface="+mn-cs"/>
            </a:endParaRPr>
          </a:p>
        </p:txBody>
      </p:sp>
    </p:spTree>
    <p:extLst>
      <p:ext uri="{BB962C8B-B14F-4D97-AF65-F5344CB8AC3E}">
        <p14:creationId xmlns:p14="http://schemas.microsoft.com/office/powerpoint/2010/main" val="9603696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6518685D-A09C-4ABC-9705-9F4777E7D42E}"/>
              </a:ext>
            </a:extLst>
          </p:cNvPr>
          <p:cNvSpPr>
            <a:spLocks noGrp="1"/>
          </p:cNvSpPr>
          <p:nvPr>
            <p:ph idx="1"/>
          </p:nvPr>
        </p:nvSpPr>
        <p:spPr>
          <a:xfrm>
            <a:off x="609600" y="2835443"/>
            <a:ext cx="10972800" cy="822157"/>
          </a:xfrm>
        </p:spPr>
        <p:txBody>
          <a:bodyPr/>
          <a:lstStyle/>
          <a:p>
            <a:pPr marL="0" indent="0" algn="ctr">
              <a:buNone/>
            </a:pPr>
            <a:r>
              <a:rPr lang="it-IT" sz="3600" dirty="0"/>
              <a:t>GRAZIE PER L’ATTENZIONE</a:t>
            </a:r>
          </a:p>
        </p:txBody>
      </p:sp>
    </p:spTree>
    <p:extLst>
      <p:ext uri="{BB962C8B-B14F-4D97-AF65-F5344CB8AC3E}">
        <p14:creationId xmlns:p14="http://schemas.microsoft.com/office/powerpoint/2010/main" val="4057620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3000" b="-18000"/>
          </a:stretch>
        </a:blipFill>
        <a:effectLst/>
      </p:bgPr>
    </p:bg>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DD3807A8-D1FC-C042-8C30-5B8320C7501F}"/>
              </a:ext>
            </a:extLst>
          </p:cNvPr>
          <p:cNvSpPr txBox="1"/>
          <p:nvPr/>
        </p:nvSpPr>
        <p:spPr>
          <a:xfrm>
            <a:off x="877330" y="2038865"/>
            <a:ext cx="11105120"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2800" dirty="0">
                <a:solidFill>
                  <a:srgbClr val="FFC000"/>
                </a:solidFill>
                <a:latin typeface="Calibri" panose="020F0502020204030204"/>
              </a:rPr>
              <a:t>17</a:t>
            </a:r>
            <a:r>
              <a:rPr kumimoji="0" lang="it-IT" sz="2800" b="0" i="0" u="none" strike="noStrike" kern="1200" cap="none" spc="0" normalizeH="0" baseline="0" noProof="0" dirty="0">
                <a:ln>
                  <a:noFill/>
                </a:ln>
                <a:solidFill>
                  <a:srgbClr val="FFC000"/>
                </a:solidFill>
                <a:effectLst/>
                <a:uLnTx/>
                <a:uFillTx/>
                <a:latin typeface="Calibri" panose="020F0502020204030204"/>
                <a:ea typeface="+mn-ea"/>
                <a:cs typeface="+mn-cs"/>
              </a:rPr>
              <a:t> </a:t>
            </a:r>
            <a:r>
              <a:rPr lang="it-IT" sz="2800" dirty="0">
                <a:solidFill>
                  <a:srgbClr val="FFC000"/>
                </a:solidFill>
                <a:latin typeface="Calibri" panose="020F0502020204030204"/>
              </a:rPr>
              <a:t>Giugno</a:t>
            </a:r>
            <a:r>
              <a:rPr kumimoji="0" lang="it-IT" sz="2800" b="0" i="0" u="none" strike="noStrike" kern="1200" cap="none" spc="0" normalizeH="0" baseline="0" noProof="0" dirty="0">
                <a:ln>
                  <a:noFill/>
                </a:ln>
                <a:solidFill>
                  <a:srgbClr val="FFC000"/>
                </a:solidFill>
                <a:effectLst/>
                <a:uLnTx/>
                <a:uFillTx/>
                <a:latin typeface="Calibri" panose="020F0502020204030204"/>
                <a:ea typeface="+mn-ea"/>
                <a:cs typeface="+mn-cs"/>
              </a:rPr>
              <a:t> 2021</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3200" b="1" i="1" u="none" strike="noStrike" kern="1200" cap="none" spc="0" normalizeH="0" baseline="0" noProof="0" dirty="0">
                <a:ln>
                  <a:noFill/>
                </a:ln>
                <a:solidFill>
                  <a:srgbClr val="92D050"/>
                </a:solidFill>
                <a:effectLst/>
                <a:uLnTx/>
                <a:uFillTx/>
                <a:latin typeface="Calibri" panose="020F0502020204030204"/>
                <a:ea typeface="+mn-ea"/>
                <a:cs typeface="+mn-cs"/>
              </a:rPr>
              <a:t>Competenze e figure professionali BIM</a:t>
            </a:r>
          </a:p>
        </p:txBody>
      </p:sp>
      <p:sp>
        <p:nvSpPr>
          <p:cNvPr id="3" name="CasellaDiTesto 2">
            <a:extLst>
              <a:ext uri="{FF2B5EF4-FFF2-40B4-BE49-F238E27FC236}">
                <a16:creationId xmlns:a16="http://schemas.microsoft.com/office/drawing/2014/main" id="{086576AB-1DE6-498B-840F-352392464061}"/>
              </a:ext>
            </a:extLst>
          </p:cNvPr>
          <p:cNvSpPr txBox="1"/>
          <p:nvPr/>
        </p:nvSpPr>
        <p:spPr>
          <a:xfrm>
            <a:off x="877330" y="3429000"/>
            <a:ext cx="9072014" cy="107721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3200" dirty="0">
                <a:solidFill>
                  <a:prstClr val="white"/>
                </a:solidFill>
                <a:latin typeface="Calibri" panose="020F0502020204030204"/>
              </a:rPr>
              <a:t>Luigi Gaggeri: Studio Gaggeri, </a:t>
            </a:r>
          </a:p>
          <a:p>
            <a:pPr lvl="0"/>
            <a:r>
              <a:rPr lang="it-IT" sz="3200" dirty="0">
                <a:solidFill>
                  <a:prstClr val="white"/>
                </a:solidFill>
                <a:latin typeface="Calibri" panose="020F0502020204030204"/>
              </a:rPr>
              <a:t>Presidente Settore Tecnologico P.A. </a:t>
            </a:r>
            <a:r>
              <a:rPr lang="it-IT" sz="3200" dirty="0">
                <a:solidFill>
                  <a:prstClr val="white"/>
                </a:solidFill>
              </a:rPr>
              <a:t>AICQ Nazionale </a:t>
            </a:r>
            <a:endParaRPr kumimoji="0" lang="it-IT" sz="3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300644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egnaposto numero diapositiva 1">
            <a:extLst>
              <a:ext uri="{FF2B5EF4-FFF2-40B4-BE49-F238E27FC236}">
                <a16:creationId xmlns:a16="http://schemas.microsoft.com/office/drawing/2014/main" id="{0009B1C8-1535-42B7-80B9-47BF773F7353}"/>
              </a:ext>
            </a:extLst>
          </p:cNvPr>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rgbClr val="FFCC66"/>
                </a:solidFill>
                <a:latin typeface="Arial" panose="020B0604020202020204" pitchFamily="34" charset="0"/>
              </a:defRPr>
            </a:lvl1pPr>
            <a:lvl2pPr marL="742950" indent="-285750">
              <a:spcBef>
                <a:spcPct val="20000"/>
              </a:spcBef>
              <a:buChar char="–"/>
              <a:defRPr sz="2800">
                <a:solidFill>
                  <a:srgbClr val="FFCC66"/>
                </a:solidFill>
                <a:latin typeface="Arial" panose="020B0604020202020204" pitchFamily="34" charset="0"/>
              </a:defRPr>
            </a:lvl2pPr>
            <a:lvl3pPr marL="1143000" indent="-228600">
              <a:spcBef>
                <a:spcPct val="20000"/>
              </a:spcBef>
              <a:buChar char="•"/>
              <a:defRPr sz="2400">
                <a:solidFill>
                  <a:srgbClr val="FFCC66"/>
                </a:solidFill>
                <a:latin typeface="Arial" panose="020B0604020202020204" pitchFamily="34" charset="0"/>
              </a:defRPr>
            </a:lvl3pPr>
            <a:lvl4pPr marL="1600200" indent="-228600">
              <a:spcBef>
                <a:spcPct val="20000"/>
              </a:spcBef>
              <a:buChar char="–"/>
              <a:defRPr sz="2000">
                <a:solidFill>
                  <a:srgbClr val="FFCC66"/>
                </a:solidFill>
                <a:latin typeface="Arial" panose="020B0604020202020204" pitchFamily="34" charset="0"/>
              </a:defRPr>
            </a:lvl4pPr>
            <a:lvl5pPr marL="2057400" indent="-228600">
              <a:spcBef>
                <a:spcPct val="20000"/>
              </a:spcBef>
              <a:buChar char="»"/>
              <a:defRPr sz="2000">
                <a:solidFill>
                  <a:srgbClr val="FFCC66"/>
                </a:solidFill>
                <a:latin typeface="Arial" panose="020B0604020202020204" pitchFamily="34" charset="0"/>
              </a:defRPr>
            </a:lvl5pPr>
            <a:lvl6pPr marL="2514600" indent="-228600" eaLnBrk="0" fontAlgn="base" hangingPunct="0">
              <a:spcBef>
                <a:spcPct val="20000"/>
              </a:spcBef>
              <a:spcAft>
                <a:spcPct val="0"/>
              </a:spcAft>
              <a:buChar char="»"/>
              <a:defRPr sz="2000">
                <a:solidFill>
                  <a:srgbClr val="FFCC66"/>
                </a:solidFill>
                <a:latin typeface="Arial" panose="020B0604020202020204" pitchFamily="34" charset="0"/>
              </a:defRPr>
            </a:lvl6pPr>
            <a:lvl7pPr marL="2971800" indent="-228600" eaLnBrk="0" fontAlgn="base" hangingPunct="0">
              <a:spcBef>
                <a:spcPct val="20000"/>
              </a:spcBef>
              <a:spcAft>
                <a:spcPct val="0"/>
              </a:spcAft>
              <a:buChar char="»"/>
              <a:defRPr sz="2000">
                <a:solidFill>
                  <a:srgbClr val="FFCC66"/>
                </a:solidFill>
                <a:latin typeface="Arial" panose="020B0604020202020204" pitchFamily="34" charset="0"/>
              </a:defRPr>
            </a:lvl7pPr>
            <a:lvl8pPr marL="3429000" indent="-228600" eaLnBrk="0" fontAlgn="base" hangingPunct="0">
              <a:spcBef>
                <a:spcPct val="20000"/>
              </a:spcBef>
              <a:spcAft>
                <a:spcPct val="0"/>
              </a:spcAft>
              <a:buChar char="»"/>
              <a:defRPr sz="2000">
                <a:solidFill>
                  <a:srgbClr val="FFCC66"/>
                </a:solidFill>
                <a:latin typeface="Arial" panose="020B0604020202020204" pitchFamily="34" charset="0"/>
              </a:defRPr>
            </a:lvl8pPr>
            <a:lvl9pPr marL="3886200" indent="-228600" eaLnBrk="0" fontAlgn="base" hangingPunct="0">
              <a:spcBef>
                <a:spcPct val="20000"/>
              </a:spcBef>
              <a:spcAft>
                <a:spcPct val="0"/>
              </a:spcAft>
              <a:buChar char="»"/>
              <a:defRPr sz="2000">
                <a:solidFill>
                  <a:srgbClr val="FFCC66"/>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06AD634B-604A-4968-A738-FA94AF5A8D33}" type="slidenum">
              <a:rPr kumimoji="0" lang="it-IT" altLang="it-IT" sz="1400" b="0" i="0" u="none" strike="noStrike" kern="1200" cap="none" spc="0" normalizeH="0" baseline="0" noProof="0">
                <a:ln>
                  <a:noFill/>
                </a:ln>
                <a:solidFill>
                  <a:srgbClr val="FFFFFF"/>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0" lang="it-IT" altLang="it-IT" sz="1400"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3796" name="CasellaDiTesto 6">
            <a:extLst>
              <a:ext uri="{FF2B5EF4-FFF2-40B4-BE49-F238E27FC236}">
                <a16:creationId xmlns:a16="http://schemas.microsoft.com/office/drawing/2014/main" id="{AA99B371-8E64-4EB3-92DC-ECD92D60C784}"/>
              </a:ext>
            </a:extLst>
          </p:cNvPr>
          <p:cNvSpPr txBox="1">
            <a:spLocks noChangeArrowheads="1"/>
          </p:cNvSpPr>
          <p:nvPr/>
        </p:nvSpPr>
        <p:spPr bwMode="auto">
          <a:xfrm>
            <a:off x="7764852" y="6483350"/>
            <a:ext cx="3097212" cy="22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rgbClr val="FFCC66"/>
                </a:solidFill>
                <a:latin typeface="Arial" panose="020B0604020202020204" pitchFamily="34" charset="0"/>
              </a:defRPr>
            </a:lvl1pPr>
            <a:lvl2pPr marL="742950" indent="-285750">
              <a:spcBef>
                <a:spcPct val="20000"/>
              </a:spcBef>
              <a:buChar char="–"/>
              <a:defRPr sz="2800">
                <a:solidFill>
                  <a:srgbClr val="FFCC66"/>
                </a:solidFill>
                <a:latin typeface="Arial" panose="020B0604020202020204" pitchFamily="34" charset="0"/>
              </a:defRPr>
            </a:lvl2pPr>
            <a:lvl3pPr marL="1143000" indent="-228600">
              <a:spcBef>
                <a:spcPct val="20000"/>
              </a:spcBef>
              <a:buChar char="•"/>
              <a:defRPr sz="2400">
                <a:solidFill>
                  <a:srgbClr val="FFCC66"/>
                </a:solidFill>
                <a:latin typeface="Arial" panose="020B0604020202020204" pitchFamily="34" charset="0"/>
              </a:defRPr>
            </a:lvl3pPr>
            <a:lvl4pPr marL="1600200" indent="-228600">
              <a:spcBef>
                <a:spcPct val="20000"/>
              </a:spcBef>
              <a:buChar char="–"/>
              <a:defRPr sz="2000">
                <a:solidFill>
                  <a:srgbClr val="FFCC66"/>
                </a:solidFill>
                <a:latin typeface="Arial" panose="020B0604020202020204" pitchFamily="34" charset="0"/>
              </a:defRPr>
            </a:lvl4pPr>
            <a:lvl5pPr marL="2057400" indent="-228600">
              <a:spcBef>
                <a:spcPct val="20000"/>
              </a:spcBef>
              <a:buChar char="»"/>
              <a:defRPr sz="2000">
                <a:solidFill>
                  <a:srgbClr val="FFCC66"/>
                </a:solidFill>
                <a:latin typeface="Arial" panose="020B0604020202020204" pitchFamily="34" charset="0"/>
              </a:defRPr>
            </a:lvl5pPr>
            <a:lvl6pPr marL="2514600" indent="-228600" eaLnBrk="0" fontAlgn="base" hangingPunct="0">
              <a:spcBef>
                <a:spcPct val="20000"/>
              </a:spcBef>
              <a:spcAft>
                <a:spcPct val="0"/>
              </a:spcAft>
              <a:buChar char="»"/>
              <a:defRPr sz="2000">
                <a:solidFill>
                  <a:srgbClr val="FFCC66"/>
                </a:solidFill>
                <a:latin typeface="Arial" panose="020B0604020202020204" pitchFamily="34" charset="0"/>
              </a:defRPr>
            </a:lvl6pPr>
            <a:lvl7pPr marL="2971800" indent="-228600" eaLnBrk="0" fontAlgn="base" hangingPunct="0">
              <a:spcBef>
                <a:spcPct val="20000"/>
              </a:spcBef>
              <a:spcAft>
                <a:spcPct val="0"/>
              </a:spcAft>
              <a:buChar char="»"/>
              <a:defRPr sz="2000">
                <a:solidFill>
                  <a:srgbClr val="FFCC66"/>
                </a:solidFill>
                <a:latin typeface="Arial" panose="020B0604020202020204" pitchFamily="34" charset="0"/>
              </a:defRPr>
            </a:lvl7pPr>
            <a:lvl8pPr marL="3429000" indent="-228600" eaLnBrk="0" fontAlgn="base" hangingPunct="0">
              <a:spcBef>
                <a:spcPct val="20000"/>
              </a:spcBef>
              <a:spcAft>
                <a:spcPct val="0"/>
              </a:spcAft>
              <a:buChar char="»"/>
              <a:defRPr sz="2000">
                <a:solidFill>
                  <a:srgbClr val="FFCC66"/>
                </a:solidFill>
                <a:latin typeface="Arial" panose="020B0604020202020204" pitchFamily="34" charset="0"/>
              </a:defRPr>
            </a:lvl8pPr>
            <a:lvl9pPr marL="3886200" indent="-228600" eaLnBrk="0" fontAlgn="base" hangingPunct="0">
              <a:spcBef>
                <a:spcPct val="20000"/>
              </a:spcBef>
              <a:spcAft>
                <a:spcPct val="0"/>
              </a:spcAft>
              <a:buChar char="»"/>
              <a:defRPr sz="2000">
                <a:solidFill>
                  <a:srgbClr val="FFCC66"/>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altLang="it-IT" sz="800"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Ance, Osservatorio congiunturale sull’industria delle costruzioni</a:t>
            </a:r>
          </a:p>
        </p:txBody>
      </p:sp>
      <p:sp>
        <p:nvSpPr>
          <p:cNvPr id="5" name="Titolo 2">
            <a:extLst>
              <a:ext uri="{FF2B5EF4-FFF2-40B4-BE49-F238E27FC236}">
                <a16:creationId xmlns:a16="http://schemas.microsoft.com/office/drawing/2014/main" id="{8326FA0C-CCB1-4BE6-BA69-97F7AC9C348E}"/>
              </a:ext>
            </a:extLst>
          </p:cNvPr>
          <p:cNvSpPr txBox="1">
            <a:spLocks/>
          </p:cNvSpPr>
          <p:nvPr/>
        </p:nvSpPr>
        <p:spPr>
          <a:xfrm>
            <a:off x="1981200" y="115888"/>
            <a:ext cx="8229600" cy="1143000"/>
          </a:xfrm>
          <a:prstGeom prst="rect">
            <a:avLst/>
          </a:prstGeom>
        </p:spPr>
        <p:txBody>
          <a:bodyPr/>
          <a:lstStyle>
            <a:lvl1pPr algn="ctr" rtl="0" eaLnBrk="0" fontAlgn="base" hangingPunct="0">
              <a:spcBef>
                <a:spcPct val="0"/>
              </a:spcBef>
              <a:spcAft>
                <a:spcPct val="0"/>
              </a:spcAft>
              <a:defRPr sz="4400">
                <a:solidFill>
                  <a:srgbClr val="FF0000"/>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it-IT" sz="3200" b="0" i="0" u="none" strike="noStrike" kern="0" cap="none" spc="0" normalizeH="0" baseline="0" noProof="0" dirty="0">
                <a:ln>
                  <a:noFill/>
                </a:ln>
                <a:solidFill>
                  <a:srgbClr val="FF0000"/>
                </a:solidFill>
                <a:effectLst/>
                <a:uLnTx/>
                <a:uFillTx/>
                <a:latin typeface="Arial"/>
                <a:ea typeface="+mj-ea"/>
                <a:cs typeface="+mj-cs"/>
              </a:rPr>
              <a:t>La situazione italiana in termini di appalti pubblici di qualunque tipologia e forma</a:t>
            </a:r>
          </a:p>
        </p:txBody>
      </p:sp>
      <p:pic>
        <p:nvPicPr>
          <p:cNvPr id="2" name="Immagine 1">
            <a:extLst>
              <a:ext uri="{FF2B5EF4-FFF2-40B4-BE49-F238E27FC236}">
                <a16:creationId xmlns:a16="http://schemas.microsoft.com/office/drawing/2014/main" id="{CF0A9298-60DD-EC0E-2168-914B837505B4}"/>
              </a:ext>
            </a:extLst>
          </p:cNvPr>
          <p:cNvPicPr>
            <a:picLocks noChangeAspect="1"/>
          </p:cNvPicPr>
          <p:nvPr/>
        </p:nvPicPr>
        <p:blipFill>
          <a:blip r:embed="rId2"/>
          <a:stretch>
            <a:fillRect/>
          </a:stretch>
        </p:blipFill>
        <p:spPr>
          <a:xfrm>
            <a:off x="2259517" y="1220572"/>
            <a:ext cx="7672965" cy="4824845"/>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egnaposto numero diapositiva 1">
            <a:extLst>
              <a:ext uri="{FF2B5EF4-FFF2-40B4-BE49-F238E27FC236}">
                <a16:creationId xmlns:a16="http://schemas.microsoft.com/office/drawing/2014/main" id="{795980E7-1DFF-49EB-B8E4-AD3A4E787B18}"/>
              </a:ext>
            </a:extLst>
          </p:cNvPr>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rgbClr val="FFCC66"/>
                </a:solidFill>
                <a:latin typeface="Arial" panose="020B0604020202020204" pitchFamily="34" charset="0"/>
              </a:defRPr>
            </a:lvl1pPr>
            <a:lvl2pPr marL="742950" indent="-285750">
              <a:spcBef>
                <a:spcPct val="20000"/>
              </a:spcBef>
              <a:buChar char="–"/>
              <a:defRPr sz="2800">
                <a:solidFill>
                  <a:srgbClr val="FFCC66"/>
                </a:solidFill>
                <a:latin typeface="Arial" panose="020B0604020202020204" pitchFamily="34" charset="0"/>
              </a:defRPr>
            </a:lvl2pPr>
            <a:lvl3pPr marL="1143000" indent="-228600">
              <a:spcBef>
                <a:spcPct val="20000"/>
              </a:spcBef>
              <a:buChar char="•"/>
              <a:defRPr sz="2400">
                <a:solidFill>
                  <a:srgbClr val="FFCC66"/>
                </a:solidFill>
                <a:latin typeface="Arial" panose="020B0604020202020204" pitchFamily="34" charset="0"/>
              </a:defRPr>
            </a:lvl3pPr>
            <a:lvl4pPr marL="1600200" indent="-228600">
              <a:spcBef>
                <a:spcPct val="20000"/>
              </a:spcBef>
              <a:buChar char="–"/>
              <a:defRPr sz="2000">
                <a:solidFill>
                  <a:srgbClr val="FFCC66"/>
                </a:solidFill>
                <a:latin typeface="Arial" panose="020B0604020202020204" pitchFamily="34" charset="0"/>
              </a:defRPr>
            </a:lvl4pPr>
            <a:lvl5pPr marL="2057400" indent="-228600">
              <a:spcBef>
                <a:spcPct val="20000"/>
              </a:spcBef>
              <a:buChar char="»"/>
              <a:defRPr sz="2000">
                <a:solidFill>
                  <a:srgbClr val="FFCC66"/>
                </a:solidFill>
                <a:latin typeface="Arial" panose="020B0604020202020204" pitchFamily="34" charset="0"/>
              </a:defRPr>
            </a:lvl5pPr>
            <a:lvl6pPr marL="2514600" indent="-228600" eaLnBrk="0" fontAlgn="base" hangingPunct="0">
              <a:spcBef>
                <a:spcPct val="20000"/>
              </a:spcBef>
              <a:spcAft>
                <a:spcPct val="0"/>
              </a:spcAft>
              <a:buChar char="»"/>
              <a:defRPr sz="2000">
                <a:solidFill>
                  <a:srgbClr val="FFCC66"/>
                </a:solidFill>
                <a:latin typeface="Arial" panose="020B0604020202020204" pitchFamily="34" charset="0"/>
              </a:defRPr>
            </a:lvl6pPr>
            <a:lvl7pPr marL="2971800" indent="-228600" eaLnBrk="0" fontAlgn="base" hangingPunct="0">
              <a:spcBef>
                <a:spcPct val="20000"/>
              </a:spcBef>
              <a:spcAft>
                <a:spcPct val="0"/>
              </a:spcAft>
              <a:buChar char="»"/>
              <a:defRPr sz="2000">
                <a:solidFill>
                  <a:srgbClr val="FFCC66"/>
                </a:solidFill>
                <a:latin typeface="Arial" panose="020B0604020202020204" pitchFamily="34" charset="0"/>
              </a:defRPr>
            </a:lvl7pPr>
            <a:lvl8pPr marL="3429000" indent="-228600" eaLnBrk="0" fontAlgn="base" hangingPunct="0">
              <a:spcBef>
                <a:spcPct val="20000"/>
              </a:spcBef>
              <a:spcAft>
                <a:spcPct val="0"/>
              </a:spcAft>
              <a:buChar char="»"/>
              <a:defRPr sz="2000">
                <a:solidFill>
                  <a:srgbClr val="FFCC66"/>
                </a:solidFill>
                <a:latin typeface="Arial" panose="020B0604020202020204" pitchFamily="34" charset="0"/>
              </a:defRPr>
            </a:lvl8pPr>
            <a:lvl9pPr marL="3886200" indent="-228600" eaLnBrk="0" fontAlgn="base" hangingPunct="0">
              <a:spcBef>
                <a:spcPct val="20000"/>
              </a:spcBef>
              <a:spcAft>
                <a:spcPct val="0"/>
              </a:spcAft>
              <a:buChar char="»"/>
              <a:defRPr sz="2000">
                <a:solidFill>
                  <a:srgbClr val="FFCC66"/>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0AE462E2-8C69-47DC-9E33-56AD9CB76B93}" type="slidenum">
              <a:rPr kumimoji="0" lang="it-IT" altLang="it-IT" sz="1400" b="0" i="0" u="none" strike="noStrike" kern="1200" cap="none" spc="0" normalizeH="0" baseline="0" noProof="0">
                <a:ln>
                  <a:noFill/>
                </a:ln>
                <a:solidFill>
                  <a:srgbClr val="FFFFFF"/>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4</a:t>
            </a:fld>
            <a:endParaRPr kumimoji="0" lang="it-IT" altLang="it-IT" sz="1400"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pic>
        <p:nvPicPr>
          <p:cNvPr id="3" name="Immagine 2">
            <a:extLst>
              <a:ext uri="{FF2B5EF4-FFF2-40B4-BE49-F238E27FC236}">
                <a16:creationId xmlns:a16="http://schemas.microsoft.com/office/drawing/2014/main" id="{77ED1437-5A96-DAB4-109D-81A810C5E7D9}"/>
              </a:ext>
            </a:extLst>
          </p:cNvPr>
          <p:cNvPicPr>
            <a:picLocks noChangeAspect="1"/>
          </p:cNvPicPr>
          <p:nvPr/>
        </p:nvPicPr>
        <p:blipFill>
          <a:blip r:embed="rId2"/>
          <a:stretch>
            <a:fillRect/>
          </a:stretch>
        </p:blipFill>
        <p:spPr>
          <a:xfrm>
            <a:off x="2263425" y="1703435"/>
            <a:ext cx="7477125" cy="4733925"/>
          </a:xfrm>
          <a:prstGeom prst="rect">
            <a:avLst/>
          </a:prstGeom>
        </p:spPr>
      </p:pic>
      <p:sp>
        <p:nvSpPr>
          <p:cNvPr id="4" name="CasellaDiTesto 3">
            <a:extLst>
              <a:ext uri="{FF2B5EF4-FFF2-40B4-BE49-F238E27FC236}">
                <a16:creationId xmlns:a16="http://schemas.microsoft.com/office/drawing/2014/main" id="{5D9BAF69-8537-24C1-37E9-93E3AE42F6BF}"/>
              </a:ext>
            </a:extLst>
          </p:cNvPr>
          <p:cNvSpPr txBox="1"/>
          <p:nvPr/>
        </p:nvSpPr>
        <p:spPr>
          <a:xfrm>
            <a:off x="847288" y="311584"/>
            <a:ext cx="10735112" cy="1015663"/>
          </a:xfrm>
          <a:prstGeom prst="rect">
            <a:avLst/>
          </a:prstGeom>
          <a:noFill/>
        </p:spPr>
        <p:txBody>
          <a:bodyPr wrap="square" rtlCol="0">
            <a:spAutoFit/>
          </a:bodyPr>
          <a:lstStyle/>
          <a:p>
            <a:pPr algn="l"/>
            <a:r>
              <a:rPr lang="it-IT" sz="2000" kern="0" dirty="0">
                <a:solidFill>
                  <a:srgbClr val="FFC000"/>
                </a:solidFill>
                <a:latin typeface="Arial"/>
                <a:ea typeface="+mj-ea"/>
                <a:cs typeface="+mj-cs"/>
              </a:rPr>
              <a:t>Rispetto ai 222 miliardi complessivamente programmati con il PNRR, le misure di interesse per il settore, in grado di determinare un incremento degli investimenti in costruzione pubblici e privati, ammontano a 108 miliardi di euro, pari al 49% delle risorse complessive.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egnaposto numero diapositiva 1">
            <a:extLst>
              <a:ext uri="{FF2B5EF4-FFF2-40B4-BE49-F238E27FC236}">
                <a16:creationId xmlns:a16="http://schemas.microsoft.com/office/drawing/2014/main" id="{0009B1C8-1535-42B7-80B9-47BF773F7353}"/>
              </a:ext>
            </a:extLst>
          </p:cNvPr>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rgbClr val="FFCC66"/>
                </a:solidFill>
                <a:latin typeface="Arial" panose="020B0604020202020204" pitchFamily="34" charset="0"/>
              </a:defRPr>
            </a:lvl1pPr>
            <a:lvl2pPr marL="742950" indent="-285750">
              <a:spcBef>
                <a:spcPct val="20000"/>
              </a:spcBef>
              <a:buChar char="–"/>
              <a:defRPr sz="2800">
                <a:solidFill>
                  <a:srgbClr val="FFCC66"/>
                </a:solidFill>
                <a:latin typeface="Arial" panose="020B0604020202020204" pitchFamily="34" charset="0"/>
              </a:defRPr>
            </a:lvl2pPr>
            <a:lvl3pPr marL="1143000" indent="-228600">
              <a:spcBef>
                <a:spcPct val="20000"/>
              </a:spcBef>
              <a:buChar char="•"/>
              <a:defRPr sz="2400">
                <a:solidFill>
                  <a:srgbClr val="FFCC66"/>
                </a:solidFill>
                <a:latin typeface="Arial" panose="020B0604020202020204" pitchFamily="34" charset="0"/>
              </a:defRPr>
            </a:lvl3pPr>
            <a:lvl4pPr marL="1600200" indent="-228600">
              <a:spcBef>
                <a:spcPct val="20000"/>
              </a:spcBef>
              <a:buChar char="–"/>
              <a:defRPr sz="2000">
                <a:solidFill>
                  <a:srgbClr val="FFCC66"/>
                </a:solidFill>
                <a:latin typeface="Arial" panose="020B0604020202020204" pitchFamily="34" charset="0"/>
              </a:defRPr>
            </a:lvl4pPr>
            <a:lvl5pPr marL="2057400" indent="-228600">
              <a:spcBef>
                <a:spcPct val="20000"/>
              </a:spcBef>
              <a:buChar char="»"/>
              <a:defRPr sz="2000">
                <a:solidFill>
                  <a:srgbClr val="FFCC66"/>
                </a:solidFill>
                <a:latin typeface="Arial" panose="020B0604020202020204" pitchFamily="34" charset="0"/>
              </a:defRPr>
            </a:lvl5pPr>
            <a:lvl6pPr marL="2514600" indent="-228600" eaLnBrk="0" fontAlgn="base" hangingPunct="0">
              <a:spcBef>
                <a:spcPct val="20000"/>
              </a:spcBef>
              <a:spcAft>
                <a:spcPct val="0"/>
              </a:spcAft>
              <a:buChar char="»"/>
              <a:defRPr sz="2000">
                <a:solidFill>
                  <a:srgbClr val="FFCC66"/>
                </a:solidFill>
                <a:latin typeface="Arial" panose="020B0604020202020204" pitchFamily="34" charset="0"/>
              </a:defRPr>
            </a:lvl6pPr>
            <a:lvl7pPr marL="2971800" indent="-228600" eaLnBrk="0" fontAlgn="base" hangingPunct="0">
              <a:spcBef>
                <a:spcPct val="20000"/>
              </a:spcBef>
              <a:spcAft>
                <a:spcPct val="0"/>
              </a:spcAft>
              <a:buChar char="»"/>
              <a:defRPr sz="2000">
                <a:solidFill>
                  <a:srgbClr val="FFCC66"/>
                </a:solidFill>
                <a:latin typeface="Arial" panose="020B0604020202020204" pitchFamily="34" charset="0"/>
              </a:defRPr>
            </a:lvl7pPr>
            <a:lvl8pPr marL="3429000" indent="-228600" eaLnBrk="0" fontAlgn="base" hangingPunct="0">
              <a:spcBef>
                <a:spcPct val="20000"/>
              </a:spcBef>
              <a:spcAft>
                <a:spcPct val="0"/>
              </a:spcAft>
              <a:buChar char="»"/>
              <a:defRPr sz="2000">
                <a:solidFill>
                  <a:srgbClr val="FFCC66"/>
                </a:solidFill>
                <a:latin typeface="Arial" panose="020B0604020202020204" pitchFamily="34" charset="0"/>
              </a:defRPr>
            </a:lvl8pPr>
            <a:lvl9pPr marL="3886200" indent="-228600" eaLnBrk="0" fontAlgn="base" hangingPunct="0">
              <a:spcBef>
                <a:spcPct val="20000"/>
              </a:spcBef>
              <a:spcAft>
                <a:spcPct val="0"/>
              </a:spcAft>
              <a:buChar char="»"/>
              <a:defRPr sz="2000">
                <a:solidFill>
                  <a:srgbClr val="FFCC66"/>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06AD634B-604A-4968-A738-FA94AF5A8D33}" type="slidenum">
              <a:rPr kumimoji="0" lang="it-IT" altLang="it-IT" sz="1400" b="0" i="0" u="none" strike="noStrike" kern="1200" cap="none" spc="0" normalizeH="0" baseline="0" noProof="0">
                <a:ln>
                  <a:noFill/>
                </a:ln>
                <a:solidFill>
                  <a:srgbClr val="FFFFFF"/>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5</a:t>
            </a:fld>
            <a:endParaRPr kumimoji="0" lang="it-IT" altLang="it-IT" sz="1400"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3796" name="CasellaDiTesto 6">
            <a:extLst>
              <a:ext uri="{FF2B5EF4-FFF2-40B4-BE49-F238E27FC236}">
                <a16:creationId xmlns:a16="http://schemas.microsoft.com/office/drawing/2014/main" id="{AA99B371-8E64-4EB3-92DC-ECD92D60C784}"/>
              </a:ext>
            </a:extLst>
          </p:cNvPr>
          <p:cNvSpPr txBox="1">
            <a:spLocks noChangeArrowheads="1"/>
          </p:cNvSpPr>
          <p:nvPr/>
        </p:nvSpPr>
        <p:spPr bwMode="auto">
          <a:xfrm>
            <a:off x="7764852" y="6483350"/>
            <a:ext cx="3097212" cy="22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rgbClr val="FFCC66"/>
                </a:solidFill>
                <a:latin typeface="Arial" panose="020B0604020202020204" pitchFamily="34" charset="0"/>
              </a:defRPr>
            </a:lvl1pPr>
            <a:lvl2pPr marL="742950" indent="-285750">
              <a:spcBef>
                <a:spcPct val="20000"/>
              </a:spcBef>
              <a:buChar char="–"/>
              <a:defRPr sz="2800">
                <a:solidFill>
                  <a:srgbClr val="FFCC66"/>
                </a:solidFill>
                <a:latin typeface="Arial" panose="020B0604020202020204" pitchFamily="34" charset="0"/>
              </a:defRPr>
            </a:lvl2pPr>
            <a:lvl3pPr marL="1143000" indent="-228600">
              <a:spcBef>
                <a:spcPct val="20000"/>
              </a:spcBef>
              <a:buChar char="•"/>
              <a:defRPr sz="2400">
                <a:solidFill>
                  <a:srgbClr val="FFCC66"/>
                </a:solidFill>
                <a:latin typeface="Arial" panose="020B0604020202020204" pitchFamily="34" charset="0"/>
              </a:defRPr>
            </a:lvl3pPr>
            <a:lvl4pPr marL="1600200" indent="-228600">
              <a:spcBef>
                <a:spcPct val="20000"/>
              </a:spcBef>
              <a:buChar char="–"/>
              <a:defRPr sz="2000">
                <a:solidFill>
                  <a:srgbClr val="FFCC66"/>
                </a:solidFill>
                <a:latin typeface="Arial" panose="020B0604020202020204" pitchFamily="34" charset="0"/>
              </a:defRPr>
            </a:lvl4pPr>
            <a:lvl5pPr marL="2057400" indent="-228600">
              <a:spcBef>
                <a:spcPct val="20000"/>
              </a:spcBef>
              <a:buChar char="»"/>
              <a:defRPr sz="2000">
                <a:solidFill>
                  <a:srgbClr val="FFCC66"/>
                </a:solidFill>
                <a:latin typeface="Arial" panose="020B0604020202020204" pitchFamily="34" charset="0"/>
              </a:defRPr>
            </a:lvl5pPr>
            <a:lvl6pPr marL="2514600" indent="-228600" eaLnBrk="0" fontAlgn="base" hangingPunct="0">
              <a:spcBef>
                <a:spcPct val="20000"/>
              </a:spcBef>
              <a:spcAft>
                <a:spcPct val="0"/>
              </a:spcAft>
              <a:buChar char="»"/>
              <a:defRPr sz="2000">
                <a:solidFill>
                  <a:srgbClr val="FFCC66"/>
                </a:solidFill>
                <a:latin typeface="Arial" panose="020B0604020202020204" pitchFamily="34" charset="0"/>
              </a:defRPr>
            </a:lvl6pPr>
            <a:lvl7pPr marL="2971800" indent="-228600" eaLnBrk="0" fontAlgn="base" hangingPunct="0">
              <a:spcBef>
                <a:spcPct val="20000"/>
              </a:spcBef>
              <a:spcAft>
                <a:spcPct val="0"/>
              </a:spcAft>
              <a:buChar char="»"/>
              <a:defRPr sz="2000">
                <a:solidFill>
                  <a:srgbClr val="FFCC66"/>
                </a:solidFill>
                <a:latin typeface="Arial" panose="020B0604020202020204" pitchFamily="34" charset="0"/>
              </a:defRPr>
            </a:lvl7pPr>
            <a:lvl8pPr marL="3429000" indent="-228600" eaLnBrk="0" fontAlgn="base" hangingPunct="0">
              <a:spcBef>
                <a:spcPct val="20000"/>
              </a:spcBef>
              <a:spcAft>
                <a:spcPct val="0"/>
              </a:spcAft>
              <a:buChar char="»"/>
              <a:defRPr sz="2000">
                <a:solidFill>
                  <a:srgbClr val="FFCC66"/>
                </a:solidFill>
                <a:latin typeface="Arial" panose="020B0604020202020204" pitchFamily="34" charset="0"/>
              </a:defRPr>
            </a:lvl8pPr>
            <a:lvl9pPr marL="3886200" indent="-228600" eaLnBrk="0" fontAlgn="base" hangingPunct="0">
              <a:spcBef>
                <a:spcPct val="20000"/>
              </a:spcBef>
              <a:spcAft>
                <a:spcPct val="0"/>
              </a:spcAft>
              <a:buChar char="»"/>
              <a:defRPr sz="2000">
                <a:solidFill>
                  <a:srgbClr val="FFCC66"/>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altLang="it-IT" sz="800"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Ance, Osservatorio congiunturale sull’industria delle costruzioni</a:t>
            </a:r>
          </a:p>
        </p:txBody>
      </p:sp>
      <p:pic>
        <p:nvPicPr>
          <p:cNvPr id="4" name="Immagine 3">
            <a:extLst>
              <a:ext uri="{FF2B5EF4-FFF2-40B4-BE49-F238E27FC236}">
                <a16:creationId xmlns:a16="http://schemas.microsoft.com/office/drawing/2014/main" id="{C2DBA3A8-44AC-F109-AD3F-E2D8DD53D053}"/>
              </a:ext>
            </a:extLst>
          </p:cNvPr>
          <p:cNvPicPr>
            <a:picLocks noChangeAspect="1"/>
          </p:cNvPicPr>
          <p:nvPr/>
        </p:nvPicPr>
        <p:blipFill>
          <a:blip r:embed="rId2"/>
          <a:stretch>
            <a:fillRect/>
          </a:stretch>
        </p:blipFill>
        <p:spPr>
          <a:xfrm>
            <a:off x="2125316" y="761402"/>
            <a:ext cx="7122797" cy="4156911"/>
          </a:xfrm>
          <a:prstGeom prst="rect">
            <a:avLst/>
          </a:prstGeom>
        </p:spPr>
      </p:pic>
      <p:sp>
        <p:nvSpPr>
          <p:cNvPr id="6" name="CasellaDiTesto 5">
            <a:extLst>
              <a:ext uri="{FF2B5EF4-FFF2-40B4-BE49-F238E27FC236}">
                <a16:creationId xmlns:a16="http://schemas.microsoft.com/office/drawing/2014/main" id="{225A00E0-1F0B-0861-D39C-1789B1A23706}"/>
              </a:ext>
            </a:extLst>
          </p:cNvPr>
          <p:cNvSpPr txBox="1"/>
          <p:nvPr/>
        </p:nvSpPr>
        <p:spPr>
          <a:xfrm>
            <a:off x="531133" y="5107841"/>
            <a:ext cx="11660867" cy="1323439"/>
          </a:xfrm>
          <a:prstGeom prst="rect">
            <a:avLst/>
          </a:prstGeom>
          <a:noFill/>
        </p:spPr>
        <p:txBody>
          <a:bodyPr wrap="square" rtlCol="0">
            <a:spAutoFit/>
          </a:bodyPr>
          <a:lstStyle/>
          <a:p>
            <a:pPr algn="l"/>
            <a:r>
              <a:rPr lang="it-IT" sz="2000" kern="0" dirty="0">
                <a:solidFill>
                  <a:srgbClr val="FFC000"/>
                </a:solidFill>
                <a:latin typeface="Arial"/>
                <a:ea typeface="+mj-ea"/>
                <a:cs typeface="+mj-cs"/>
              </a:rPr>
              <a:t>Una fetta importante delle risorse del PNRR è destinata alle costruzioni che con il Piano europeo è tornato ad avere centralità nei progetti di sviluppo e di ammodernamento del Paese.</a:t>
            </a:r>
          </a:p>
          <a:p>
            <a:pPr algn="l"/>
            <a:r>
              <a:rPr lang="it-IT" sz="2000" kern="0" dirty="0">
                <a:solidFill>
                  <a:srgbClr val="FFC000"/>
                </a:solidFill>
                <a:latin typeface="Arial"/>
                <a:ea typeface="+mj-ea"/>
                <a:cs typeface="+mj-cs"/>
              </a:rPr>
              <a:t>Secondo le stime del Governo, infatti, le costruzioni rappresentano il settore che maggiormente beneficerà della realizzazione del Piano.</a:t>
            </a:r>
          </a:p>
        </p:txBody>
      </p:sp>
    </p:spTree>
    <p:extLst>
      <p:ext uri="{BB962C8B-B14F-4D97-AF65-F5344CB8AC3E}">
        <p14:creationId xmlns:p14="http://schemas.microsoft.com/office/powerpoint/2010/main" val="37539402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2F2E65A-26B0-4DC2-9671-DE1415396910}"/>
              </a:ext>
            </a:extLst>
          </p:cNvPr>
          <p:cNvSpPr>
            <a:spLocks noGrp="1"/>
          </p:cNvSpPr>
          <p:nvPr>
            <p:ph type="title"/>
          </p:nvPr>
        </p:nvSpPr>
        <p:spPr/>
        <p:txBody>
          <a:bodyPr/>
          <a:lstStyle/>
          <a:p>
            <a:r>
              <a:rPr lang="it-IT" dirty="0">
                <a:solidFill>
                  <a:srgbClr val="FFC000"/>
                </a:solidFill>
              </a:rPr>
              <a:t>La situazione italiana e la Qualificazione delle Stazioni Appaltanti</a:t>
            </a:r>
          </a:p>
        </p:txBody>
      </p:sp>
      <p:sp>
        <p:nvSpPr>
          <p:cNvPr id="3" name="Segnaposto contenuto 2">
            <a:extLst>
              <a:ext uri="{FF2B5EF4-FFF2-40B4-BE49-F238E27FC236}">
                <a16:creationId xmlns:a16="http://schemas.microsoft.com/office/drawing/2014/main" id="{B9DCB615-25B0-4AB1-9AB0-222C82346348}"/>
              </a:ext>
            </a:extLst>
          </p:cNvPr>
          <p:cNvSpPr>
            <a:spLocks noGrp="1"/>
          </p:cNvSpPr>
          <p:nvPr>
            <p:ph idx="1"/>
          </p:nvPr>
        </p:nvSpPr>
        <p:spPr/>
        <p:txBody>
          <a:bodyPr/>
          <a:lstStyle/>
          <a:p>
            <a:pPr marL="0" indent="0" algn="ctr">
              <a:buNone/>
            </a:pPr>
            <a:endParaRPr lang="it-IT" dirty="0"/>
          </a:p>
          <a:p>
            <a:pPr marL="0" indent="0" algn="ctr">
              <a:buNone/>
            </a:pPr>
            <a:endParaRPr lang="it-IT" dirty="0"/>
          </a:p>
          <a:p>
            <a:pPr marL="0" indent="0" algn="ctr">
              <a:buNone/>
            </a:pPr>
            <a:r>
              <a:rPr lang="it-IT" dirty="0"/>
              <a:t>Le Stazioni Appaltanti in Italia sono </a:t>
            </a:r>
          </a:p>
          <a:p>
            <a:pPr marL="0" indent="0" algn="ctr">
              <a:buNone/>
            </a:pPr>
            <a:r>
              <a:rPr lang="it-IT" dirty="0"/>
              <a:t>complessivamente circa   </a:t>
            </a:r>
            <a:r>
              <a:rPr lang="it-IT" dirty="0">
                <a:solidFill>
                  <a:srgbClr val="FF0000"/>
                </a:solidFill>
              </a:rPr>
              <a:t>34.000</a:t>
            </a:r>
          </a:p>
          <a:p>
            <a:pPr marL="0" indent="0" algn="ctr">
              <a:buNone/>
            </a:pPr>
            <a:endParaRPr lang="it-IT" dirty="0">
              <a:solidFill>
                <a:srgbClr val="FF0000"/>
              </a:solidFill>
            </a:endParaRPr>
          </a:p>
          <a:p>
            <a:pPr marL="0" indent="0" algn="ctr">
              <a:buNone/>
            </a:pPr>
            <a:endParaRPr lang="it-IT" dirty="0">
              <a:solidFill>
                <a:srgbClr val="FF0000"/>
              </a:solidFill>
            </a:endParaRPr>
          </a:p>
          <a:p>
            <a:pPr marL="0" indent="0" algn="ctr">
              <a:buNone/>
            </a:pPr>
            <a:endParaRPr lang="it-IT" dirty="0">
              <a:solidFill>
                <a:srgbClr val="FF0000"/>
              </a:solidFill>
            </a:endParaRPr>
          </a:p>
          <a:p>
            <a:pPr marL="0" indent="0">
              <a:buNone/>
            </a:pPr>
            <a:r>
              <a:rPr lang="it-IT" sz="1100" dirty="0">
                <a:solidFill>
                  <a:schemeClr val="bg1"/>
                </a:solidFill>
              </a:rPr>
              <a:t>Luigi Donato, Quaderni di Ricerca Giuridica della Consulenza Legale n° 80. La riforma delle stazioni appaltanti. Ricerca della qualità e disciplina europea, Banca d’Italia, febbraio 2016.</a:t>
            </a:r>
          </a:p>
        </p:txBody>
      </p:sp>
      <p:sp>
        <p:nvSpPr>
          <p:cNvPr id="4" name="Segnaposto numero diapositiva 3">
            <a:extLst>
              <a:ext uri="{FF2B5EF4-FFF2-40B4-BE49-F238E27FC236}">
                <a16:creationId xmlns:a16="http://schemas.microsoft.com/office/drawing/2014/main" id="{34B0E708-D02C-4EC1-A818-122955F73CC9}"/>
              </a:ext>
            </a:extLst>
          </p:cNvPr>
          <p:cNvSpPr>
            <a:spLocks noGrp="1"/>
          </p:cNvSpPr>
          <p:nvPr>
            <p:ph type="sldNum" sz="quarter" idx="12"/>
          </p:nvPr>
        </p:nvSpPr>
        <p:spPr/>
        <p:txBody>
          <a:bodyPr/>
          <a:lstStyle/>
          <a:p>
            <a:pPr>
              <a:defRPr/>
            </a:pPr>
            <a:fld id="{99CE7EF8-1D44-48A4-A3D8-C83208455736}" type="slidenum">
              <a:rPr lang="it-IT" smtClean="0"/>
              <a:pPr>
                <a:defRPr/>
              </a:pPr>
              <a:t>6</a:t>
            </a:fld>
            <a:endParaRPr lang="it-IT" dirty="0"/>
          </a:p>
        </p:txBody>
      </p:sp>
    </p:spTree>
    <p:extLst>
      <p:ext uri="{BB962C8B-B14F-4D97-AF65-F5344CB8AC3E}">
        <p14:creationId xmlns:p14="http://schemas.microsoft.com/office/powerpoint/2010/main" val="41519987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2F2E65A-26B0-4DC2-9671-DE1415396910}"/>
              </a:ext>
            </a:extLst>
          </p:cNvPr>
          <p:cNvSpPr>
            <a:spLocks noGrp="1"/>
          </p:cNvSpPr>
          <p:nvPr>
            <p:ph type="title"/>
          </p:nvPr>
        </p:nvSpPr>
        <p:spPr>
          <a:xfrm>
            <a:off x="1981200" y="116632"/>
            <a:ext cx="8229600" cy="1143000"/>
          </a:xfrm>
        </p:spPr>
        <p:txBody>
          <a:bodyPr/>
          <a:lstStyle/>
          <a:p>
            <a:r>
              <a:rPr lang="it-IT" dirty="0">
                <a:solidFill>
                  <a:srgbClr val="FFC000"/>
                </a:solidFill>
              </a:rPr>
              <a:t>D.Lgs 50/2016 e s.m.i.</a:t>
            </a:r>
          </a:p>
        </p:txBody>
      </p:sp>
      <p:sp>
        <p:nvSpPr>
          <p:cNvPr id="3" name="Segnaposto contenuto 2">
            <a:extLst>
              <a:ext uri="{FF2B5EF4-FFF2-40B4-BE49-F238E27FC236}">
                <a16:creationId xmlns:a16="http://schemas.microsoft.com/office/drawing/2014/main" id="{B9DCB615-25B0-4AB1-9AB0-222C82346348}"/>
              </a:ext>
            </a:extLst>
          </p:cNvPr>
          <p:cNvSpPr>
            <a:spLocks noGrp="1"/>
          </p:cNvSpPr>
          <p:nvPr>
            <p:ph idx="1"/>
          </p:nvPr>
        </p:nvSpPr>
        <p:spPr>
          <a:xfrm>
            <a:off x="1981200" y="1166018"/>
            <a:ext cx="8229600" cy="4855270"/>
          </a:xfrm>
        </p:spPr>
        <p:txBody>
          <a:bodyPr/>
          <a:lstStyle/>
          <a:p>
            <a:pPr marL="0" indent="0" algn="just">
              <a:buNone/>
            </a:pPr>
            <a:r>
              <a:rPr lang="it-IT" sz="1400" dirty="0"/>
              <a:t>Art. 38. (Qualificazione delle stazioni appaltanti e centrali di committenza)</a:t>
            </a:r>
          </a:p>
          <a:p>
            <a:pPr marL="0" indent="0" algn="just">
              <a:buNone/>
            </a:pPr>
            <a:endParaRPr lang="it-IT" sz="1400" dirty="0"/>
          </a:p>
          <a:p>
            <a:pPr marL="0" indent="0" algn="just">
              <a:buNone/>
            </a:pPr>
            <a:r>
              <a:rPr lang="it-IT" sz="1400" dirty="0"/>
              <a:t>1. Fermo restando quanto stabilito dall’articolo 37 in materia di aggregazione e centralizzazione degli appalti, è istituito presso l’ANAC, che ne assicura la pubblicità, un apposito elenco delle stazioni appaltanti qualificate di cui fanno parte anche le centrali di committenza. La qualificazione è conseguita in rapporto agli ambiti di attività, ai bacini territoriali, alla tipologia e complessità del contratto e per fasce d'importo. Sono iscritti di diritto nell'elenco di cui al primo periodo, il Ministero delle infrastrutture e dei trasporti, compresi i Provveditorati interregionali per le opere pubbliche, CONSIP S.p.a., INVITALIA - Agenzia nazionale per l'attrazione degli investimenti e lo sviluppo d'impresa S.p.a., nonché i soggetti aggregatori regionali di cui articolo 9 del decreto legge 24 aprile 2014, n. 66, convertito, con modificazioni, dalla legge 23 giugno 2014, n. 89.</a:t>
            </a:r>
          </a:p>
          <a:p>
            <a:pPr marL="0" indent="0" algn="just">
              <a:buNone/>
            </a:pPr>
            <a:endParaRPr lang="it-IT" sz="1400" dirty="0"/>
          </a:p>
          <a:p>
            <a:pPr marL="0" indent="0" algn="just">
              <a:buNone/>
            </a:pPr>
            <a:r>
              <a:rPr lang="it-IT" sz="1400" dirty="0"/>
              <a:t>2. Con </a:t>
            </a:r>
            <a:r>
              <a:rPr lang="it-IT" sz="1400" b="1" u="sng" dirty="0">
                <a:solidFill>
                  <a:srgbClr val="FF0000"/>
                </a:solidFill>
              </a:rPr>
              <a:t>decreto del Presidente del Consiglio dei ministri</a:t>
            </a:r>
            <a:r>
              <a:rPr lang="it-IT" sz="1400" dirty="0"/>
              <a:t>, da adottarsi, su proposta del Ministro delle infrastrutture e dei trasporti e del Ministro dell'economia e delle finanze, di concerto con il Ministro per la semplificazione della pubblica amministrazione, </a:t>
            </a:r>
            <a:r>
              <a:rPr lang="it-IT" sz="1400" b="1" u="sng" dirty="0"/>
              <a:t>entro novanta giorni dalla data di entrata in vigore del presente codice</a:t>
            </a:r>
            <a:r>
              <a:rPr lang="it-IT" sz="1400" dirty="0"/>
              <a:t>, sentite l'ANAC e la Conferenza Unificata, </a:t>
            </a:r>
            <a:r>
              <a:rPr lang="it-IT" sz="1400" b="1" u="sng" dirty="0"/>
              <a:t>sono definiti i requisiti tecnico organizzativi per l’iscrizione all’elenco </a:t>
            </a:r>
            <a:r>
              <a:rPr lang="it-IT" sz="1400" dirty="0"/>
              <a:t>di cui al comma 1, in applicazione dei criteri di qualità, efficienza e professionalizzazione, tra cui, per le centrali di committenza, il carattere di stabilità delle attività e il relativo ambito territoriale. Il decreto definisce, inoltre, le modalità attuative del sistema delle attestazioni di qualificazione e di eventuale aggiornamento e revoca, nonché la data a decorrere dalla quale entra in vigore il nuovo sistema di qualificazione.</a:t>
            </a:r>
            <a:endParaRPr lang="it-IT" sz="1400" dirty="0">
              <a:solidFill>
                <a:srgbClr val="FF0000"/>
              </a:solidFill>
            </a:endParaRPr>
          </a:p>
        </p:txBody>
      </p:sp>
      <p:sp>
        <p:nvSpPr>
          <p:cNvPr id="4" name="Segnaposto numero diapositiva 3">
            <a:extLst>
              <a:ext uri="{FF2B5EF4-FFF2-40B4-BE49-F238E27FC236}">
                <a16:creationId xmlns:a16="http://schemas.microsoft.com/office/drawing/2014/main" id="{743A6731-66B8-48E5-9494-C1E229B78062}"/>
              </a:ext>
            </a:extLst>
          </p:cNvPr>
          <p:cNvSpPr>
            <a:spLocks noGrp="1"/>
          </p:cNvSpPr>
          <p:nvPr>
            <p:ph type="sldNum" sz="quarter" idx="12"/>
          </p:nvPr>
        </p:nvSpPr>
        <p:spPr/>
        <p:txBody>
          <a:bodyPr/>
          <a:lstStyle/>
          <a:p>
            <a:pPr>
              <a:defRPr/>
            </a:pPr>
            <a:fld id="{99CE7EF8-1D44-48A4-A3D8-C83208455736}" type="slidenum">
              <a:rPr lang="it-IT" smtClean="0"/>
              <a:pPr>
                <a:defRPr/>
              </a:pPr>
              <a:t>7</a:t>
            </a:fld>
            <a:endParaRPr lang="it-IT" dirty="0"/>
          </a:p>
        </p:txBody>
      </p:sp>
    </p:spTree>
    <p:extLst>
      <p:ext uri="{BB962C8B-B14F-4D97-AF65-F5344CB8AC3E}">
        <p14:creationId xmlns:p14="http://schemas.microsoft.com/office/powerpoint/2010/main" val="34557590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2"/>
          <p:cNvSpPr>
            <a:spLocks noGrp="1"/>
          </p:cNvSpPr>
          <p:nvPr>
            <p:ph sz="quarter" idx="10"/>
          </p:nvPr>
        </p:nvSpPr>
        <p:spPr>
          <a:xfrm>
            <a:off x="2024062" y="1721795"/>
            <a:ext cx="8143875" cy="2677656"/>
          </a:xfrm>
        </p:spPr>
        <p:txBody>
          <a:bodyPr wrap="square">
            <a:spAutoFit/>
          </a:bodyPr>
          <a:lstStyle/>
          <a:p>
            <a:pPr algn="ctr"/>
            <a:r>
              <a:rPr lang="it-IT" sz="2400" dirty="0">
                <a:solidFill>
                  <a:schemeClr val="bg1"/>
                </a:solidFill>
                <a:latin typeface="+mn-lt"/>
              </a:rPr>
              <a:t>Occorre sottolineare un’importante premessa</a:t>
            </a:r>
          </a:p>
          <a:p>
            <a:pPr algn="ctr"/>
            <a:endParaRPr lang="it-IT" sz="2400" dirty="0">
              <a:solidFill>
                <a:schemeClr val="bg1"/>
              </a:solidFill>
              <a:latin typeface="+mn-lt"/>
            </a:endParaRPr>
          </a:p>
          <a:p>
            <a:pPr marL="285750" indent="-285750" algn="ctr">
              <a:buFont typeface="Arial" panose="020B0604020202020204" pitchFamily="34" charset="0"/>
              <a:buChar char="•"/>
            </a:pPr>
            <a:r>
              <a:rPr lang="it-IT" sz="2400" dirty="0">
                <a:solidFill>
                  <a:srgbClr val="FFC000"/>
                </a:solidFill>
                <a:latin typeface="+mn-lt"/>
              </a:rPr>
              <a:t>DIRITTO AMMINISTRATIVO </a:t>
            </a:r>
          </a:p>
          <a:p>
            <a:pPr algn="ctr"/>
            <a:r>
              <a:rPr lang="it-IT" sz="2400" dirty="0">
                <a:solidFill>
                  <a:srgbClr val="FFC000"/>
                </a:solidFill>
                <a:latin typeface="+mn-lt"/>
              </a:rPr>
              <a:t>(es. materia tecnico-urbanistica)</a:t>
            </a:r>
          </a:p>
          <a:p>
            <a:pPr marL="285750" indent="-285750" algn="ctr">
              <a:buFont typeface="Arial" panose="020B0604020202020204" pitchFamily="34" charset="0"/>
              <a:buChar char="•"/>
            </a:pPr>
            <a:endParaRPr lang="it-IT" sz="2400" dirty="0">
              <a:solidFill>
                <a:schemeClr val="bg1"/>
              </a:solidFill>
              <a:latin typeface="+mn-lt"/>
            </a:endParaRPr>
          </a:p>
          <a:p>
            <a:pPr marL="285750" indent="-285750" algn="ctr">
              <a:buFont typeface="Arial" panose="020B0604020202020204" pitchFamily="34" charset="0"/>
              <a:buChar char="•"/>
            </a:pPr>
            <a:r>
              <a:rPr lang="it-IT" sz="2400" dirty="0">
                <a:solidFill>
                  <a:srgbClr val="99FF66"/>
                </a:solidFill>
                <a:latin typeface="+mn-lt"/>
              </a:rPr>
              <a:t>DIGITALIZZAZIONE E METODOLOGIE TECNICHE DI PROJECT MANAGEMENT</a:t>
            </a:r>
          </a:p>
        </p:txBody>
      </p:sp>
      <p:sp>
        <p:nvSpPr>
          <p:cNvPr id="3" name="Rettangolo 2">
            <a:extLst>
              <a:ext uri="{FF2B5EF4-FFF2-40B4-BE49-F238E27FC236}">
                <a16:creationId xmlns:a16="http://schemas.microsoft.com/office/drawing/2014/main" id="{2260604D-9517-4978-92A7-4E162C9622EB}"/>
              </a:ext>
            </a:extLst>
          </p:cNvPr>
          <p:cNvSpPr/>
          <p:nvPr/>
        </p:nvSpPr>
        <p:spPr>
          <a:xfrm>
            <a:off x="4503575" y="6356392"/>
            <a:ext cx="7688425" cy="253916"/>
          </a:xfrm>
          <a:prstGeom prst="rect">
            <a:avLst/>
          </a:prstGeom>
        </p:spPr>
        <p:txBody>
          <a:bodyPr wrap="square">
            <a:spAutoFit/>
          </a:bodyPr>
          <a:lstStyle/>
          <a:p>
            <a:pPr algn="ctr"/>
            <a:r>
              <a:rPr lang="it-IT" sz="1050" dirty="0" err="1">
                <a:solidFill>
                  <a:schemeClr val="bg1"/>
                </a:solidFill>
              </a:rPr>
              <a:t>L.Gaggeri</a:t>
            </a:r>
            <a:r>
              <a:rPr lang="it-IT" sz="1050" dirty="0">
                <a:solidFill>
                  <a:schemeClr val="bg1"/>
                </a:solidFill>
              </a:rPr>
              <a:t> -  Il Partenariato Pubblico Privato, CNI e ordine degli Ingegneri di Milano 2016</a:t>
            </a:r>
          </a:p>
        </p:txBody>
      </p:sp>
      <p:sp>
        <p:nvSpPr>
          <p:cNvPr id="2" name="Segnaposto numero diapositiva 1">
            <a:extLst>
              <a:ext uri="{FF2B5EF4-FFF2-40B4-BE49-F238E27FC236}">
                <a16:creationId xmlns:a16="http://schemas.microsoft.com/office/drawing/2014/main" id="{0E6203A4-A4E7-4FA0-9A96-C58466D5F996}"/>
              </a:ext>
            </a:extLst>
          </p:cNvPr>
          <p:cNvSpPr>
            <a:spLocks noGrp="1"/>
          </p:cNvSpPr>
          <p:nvPr>
            <p:ph type="sldNum" sz="quarter" idx="12"/>
          </p:nvPr>
        </p:nvSpPr>
        <p:spPr/>
        <p:txBody>
          <a:bodyPr/>
          <a:lstStyle/>
          <a:p>
            <a:pPr>
              <a:defRPr/>
            </a:pPr>
            <a:fld id="{99CE7EF8-1D44-48A4-A3D8-C83208455736}" type="slidenum">
              <a:rPr lang="it-IT" smtClean="0"/>
              <a:pPr>
                <a:defRPr/>
              </a:pPr>
              <a:t>8</a:t>
            </a:fld>
            <a:endParaRPr lang="it-IT" dirty="0"/>
          </a:p>
        </p:txBody>
      </p:sp>
    </p:spTree>
    <p:extLst>
      <p:ext uri="{BB962C8B-B14F-4D97-AF65-F5344CB8AC3E}">
        <p14:creationId xmlns:p14="http://schemas.microsoft.com/office/powerpoint/2010/main" val="23018628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A1C73BAE-A9A8-4FBF-B6B1-8A6AE0C8B6D8}"/>
              </a:ext>
            </a:extLst>
          </p:cNvPr>
          <p:cNvSpPr>
            <a:spLocks noGrp="1"/>
          </p:cNvSpPr>
          <p:nvPr>
            <p:ph type="sldNum" sz="quarter" idx="12"/>
          </p:nvPr>
        </p:nvSpPr>
        <p:spPr/>
        <p:txBody>
          <a:bodyPr/>
          <a:lstStyle/>
          <a:p>
            <a:pPr>
              <a:defRPr/>
            </a:pPr>
            <a:fld id="{7F4A207C-8325-4D53-A990-B22E3105C4AF}" type="slidenum">
              <a:rPr lang="it-IT" smtClean="0"/>
              <a:pPr>
                <a:defRPr/>
              </a:pPr>
              <a:t>9</a:t>
            </a:fld>
            <a:endParaRPr lang="it-IT" dirty="0"/>
          </a:p>
        </p:txBody>
      </p:sp>
      <p:sp>
        <p:nvSpPr>
          <p:cNvPr id="3" name="Titolo 2">
            <a:extLst>
              <a:ext uri="{FF2B5EF4-FFF2-40B4-BE49-F238E27FC236}">
                <a16:creationId xmlns:a16="http://schemas.microsoft.com/office/drawing/2014/main" id="{C180E265-F278-423C-B078-2E19AB904EDB}"/>
              </a:ext>
            </a:extLst>
          </p:cNvPr>
          <p:cNvSpPr txBox="1">
            <a:spLocks/>
          </p:cNvSpPr>
          <p:nvPr/>
        </p:nvSpPr>
        <p:spPr>
          <a:xfrm>
            <a:off x="1930400" y="960619"/>
            <a:ext cx="8229600" cy="1143000"/>
          </a:xfrm>
          <a:prstGeom prst="rect">
            <a:avLst/>
          </a:prstGeom>
        </p:spPr>
        <p:txBody>
          <a:bodyPr/>
          <a:lstStyle>
            <a:lvl1pPr algn="ctr" rtl="0" eaLnBrk="0" fontAlgn="base" hangingPunct="0">
              <a:spcBef>
                <a:spcPct val="0"/>
              </a:spcBef>
              <a:spcAft>
                <a:spcPct val="0"/>
              </a:spcAft>
              <a:defRPr sz="4400">
                <a:solidFill>
                  <a:srgbClr val="FF0000"/>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lvl="0" algn="just">
              <a:defRPr/>
            </a:pPr>
            <a:r>
              <a:rPr lang="it-IT" sz="3200" kern="0" dirty="0">
                <a:solidFill>
                  <a:srgbClr val="FFC000"/>
                </a:solidFill>
                <a:latin typeface="Arial"/>
              </a:rPr>
              <a:t>Per il vero ci sono molti RUP in grado di approcciare i Progetti con metodi di Project Management.</a:t>
            </a:r>
          </a:p>
          <a:p>
            <a:pPr lvl="0" algn="just">
              <a:defRPr/>
            </a:pPr>
            <a:r>
              <a:rPr lang="it-IT" sz="3200" kern="0" dirty="0">
                <a:solidFill>
                  <a:srgbClr val="FFC000"/>
                </a:solidFill>
                <a:latin typeface="Arial"/>
              </a:rPr>
              <a:t>M</a:t>
            </a:r>
            <a:r>
              <a:rPr kumimoji="0" lang="it-IT" sz="3200" b="0" i="0" u="none" strike="noStrike" kern="0" cap="none" spc="0" normalizeH="0" baseline="0" noProof="0" dirty="0" err="1">
                <a:ln>
                  <a:noFill/>
                </a:ln>
                <a:solidFill>
                  <a:srgbClr val="FFC000"/>
                </a:solidFill>
                <a:effectLst/>
                <a:uLnTx/>
                <a:uFillTx/>
                <a:latin typeface="Arial"/>
                <a:ea typeface="+mj-ea"/>
                <a:cs typeface="+mj-cs"/>
              </a:rPr>
              <a:t>olti</a:t>
            </a:r>
            <a:r>
              <a:rPr kumimoji="0" lang="it-IT" sz="3200" b="0" i="0" u="none" strike="noStrike" kern="0" cap="none" spc="0" normalizeH="0" baseline="0" noProof="0" dirty="0">
                <a:ln>
                  <a:noFill/>
                </a:ln>
                <a:solidFill>
                  <a:srgbClr val="FFC000"/>
                </a:solidFill>
                <a:effectLst/>
                <a:uLnTx/>
                <a:uFillTx/>
                <a:latin typeface="Arial"/>
                <a:ea typeface="+mj-ea"/>
                <a:cs typeface="+mj-cs"/>
              </a:rPr>
              <a:t> di essi sono anche certificati ai sensi della norma UNI 11648</a:t>
            </a:r>
          </a:p>
          <a:p>
            <a:pPr lvl="0" algn="just">
              <a:defRPr/>
            </a:pPr>
            <a:endParaRPr lang="it-IT" sz="3200" kern="0" dirty="0">
              <a:solidFill>
                <a:srgbClr val="FFC000"/>
              </a:solidFill>
              <a:latin typeface="Arial"/>
            </a:endParaRPr>
          </a:p>
          <a:p>
            <a:pPr lvl="0" algn="just">
              <a:defRPr/>
            </a:pPr>
            <a:r>
              <a:rPr lang="it-IT" sz="3200" kern="0" dirty="0">
                <a:solidFill>
                  <a:srgbClr val="FFC000"/>
                </a:solidFill>
                <a:latin typeface="Arial"/>
              </a:rPr>
              <a:t>Purtroppo essi non sono presenti in modo  organico nelle numerose stazioni appaltanti.</a:t>
            </a:r>
          </a:p>
          <a:p>
            <a:pPr lvl="0" algn="just">
              <a:defRPr/>
            </a:pPr>
            <a:endParaRPr lang="it-IT" sz="3200" kern="0" dirty="0">
              <a:solidFill>
                <a:srgbClr val="FFC000"/>
              </a:solidFill>
              <a:latin typeface="Arial"/>
            </a:endParaRPr>
          </a:p>
        </p:txBody>
      </p:sp>
      <p:sp>
        <p:nvSpPr>
          <p:cNvPr id="4" name="Rettangolo 3">
            <a:extLst>
              <a:ext uri="{FF2B5EF4-FFF2-40B4-BE49-F238E27FC236}">
                <a16:creationId xmlns:a16="http://schemas.microsoft.com/office/drawing/2014/main" id="{298E7822-BA2D-4F1F-B949-71F76113B952}"/>
              </a:ext>
            </a:extLst>
          </p:cNvPr>
          <p:cNvSpPr/>
          <p:nvPr/>
        </p:nvSpPr>
        <p:spPr>
          <a:xfrm>
            <a:off x="8948057" y="6352545"/>
            <a:ext cx="1878562" cy="261610"/>
          </a:xfrm>
          <a:prstGeom prst="rect">
            <a:avLst/>
          </a:prstGeom>
        </p:spPr>
        <p:txBody>
          <a:bodyPr wrap="square">
            <a:spAutoFit/>
          </a:bodyPr>
          <a:lstStyle/>
          <a:p>
            <a:pPr algn="ctr"/>
            <a:r>
              <a:rPr lang="it-IT" sz="1050" dirty="0" err="1">
                <a:solidFill>
                  <a:schemeClr val="bg1"/>
                </a:solidFill>
              </a:rPr>
              <a:t>L.Gaggeri</a:t>
            </a:r>
            <a:endParaRPr lang="it-IT" sz="1050" dirty="0">
              <a:solidFill>
                <a:schemeClr val="bg1"/>
              </a:solidFill>
            </a:endParaRPr>
          </a:p>
        </p:txBody>
      </p:sp>
    </p:spTree>
    <p:extLst>
      <p:ext uri="{BB962C8B-B14F-4D97-AF65-F5344CB8AC3E}">
        <p14:creationId xmlns:p14="http://schemas.microsoft.com/office/powerpoint/2010/main" val="910327215"/>
      </p:ext>
    </p:extLst>
  </p:cSld>
  <p:clrMapOvr>
    <a:masterClrMapping/>
  </p:clrMapOvr>
</p:sld>
</file>

<file path=ppt/theme/theme1.xml><?xml version="1.0" encoding="utf-8"?>
<a:theme xmlns:a="http://schemas.openxmlformats.org/drawingml/2006/main" name="1_Struttura predefinita">
  <a:themeElements>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ruttura predefinit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sz="1800" b="1" i="0" u="none" strike="noStrike" cap="none" normalizeH="0" baseline="0" smtClean="0">
            <a:ln>
              <a:noFill/>
            </a:ln>
            <a:solidFill>
              <a:schemeClr val="tx1"/>
            </a:solidFill>
            <a:effectLst/>
            <a:latin typeface="Arial" charset="0"/>
          </a:defRPr>
        </a:defPPr>
      </a:lstStyle>
    </a:lnDef>
  </a:objectDefaults>
  <a:extraClrSchemeLst>
    <a:extraClrScheme>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ruttura predefini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ruttura predefinit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ruttura predefini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ruttura predefini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ruttura predefini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ruttura predefini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ruttura predefini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1149</TotalTime>
  <Words>936</Words>
  <Application>Microsoft Office PowerPoint</Application>
  <PresentationFormat>Widescreen</PresentationFormat>
  <Paragraphs>53</Paragraphs>
  <Slides>11</Slides>
  <Notes>1</Notes>
  <HiddenSlides>0</HiddenSlides>
  <MMClips>0</MMClips>
  <ScaleCrop>false</ScaleCrop>
  <HeadingPairs>
    <vt:vector size="6" baseType="variant">
      <vt:variant>
        <vt:lpstr>Caratteri utilizzati</vt:lpstr>
      </vt:variant>
      <vt:variant>
        <vt:i4>5</vt:i4>
      </vt:variant>
      <vt:variant>
        <vt:lpstr>Tema</vt:lpstr>
      </vt:variant>
      <vt:variant>
        <vt:i4>2</vt:i4>
      </vt:variant>
      <vt:variant>
        <vt:lpstr>Titoli diapositive</vt:lpstr>
      </vt:variant>
      <vt:variant>
        <vt:i4>11</vt:i4>
      </vt:variant>
    </vt:vector>
  </HeadingPairs>
  <TitlesOfParts>
    <vt:vector size="18" baseType="lpstr">
      <vt:lpstr>Arial</vt:lpstr>
      <vt:lpstr>Calibri</vt:lpstr>
      <vt:lpstr>Calibri Light</vt:lpstr>
      <vt:lpstr>Comic Sans MS</vt:lpstr>
      <vt:lpstr>Lato Semibold</vt:lpstr>
      <vt:lpstr>1_Struttura predefinita</vt: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La situazione italiana e la Qualificazione delle Stazioni Appaltanti</vt:lpstr>
      <vt:lpstr>D.Lgs 50/2016 e s.m.i.</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Luigi Gaggeri</dc:creator>
  <cp:lastModifiedBy>Luigi Gaggeri</cp:lastModifiedBy>
  <cp:revision>106</cp:revision>
  <cp:lastPrinted>2021-06-10T10:59:33Z</cp:lastPrinted>
  <dcterms:created xsi:type="dcterms:W3CDTF">2021-06-04T13:24:14Z</dcterms:created>
  <dcterms:modified xsi:type="dcterms:W3CDTF">2022-07-04T07:39:08Z</dcterms:modified>
</cp:coreProperties>
</file>