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4" r:id="rId6"/>
    <p:sldMasterId id="2147483671" r:id="rId7"/>
    <p:sldMasterId id="214748367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</p:sldIdLst>
  <p:sldSz cy="11309350" cx="20104100"/>
  <p:notesSz cx="20104100" cy="11309350"/>
  <p:embeddedFontLst>
    <p:embeddedFont>
      <p:font typeface="Montserrat SemiBold"/>
      <p:regular r:id="rId55"/>
      <p:bold r:id="rId56"/>
      <p:italic r:id="rId57"/>
      <p:boldItalic r:id="rId58"/>
    </p:embeddedFont>
    <p:embeddedFont>
      <p:font typeface="Montserrat"/>
      <p:regular r:id="rId59"/>
      <p:bold r:id="rId60"/>
      <p:italic r:id="rId61"/>
      <p:boldItalic r:id="rId62"/>
    </p:embeddedFont>
    <p:embeddedFont>
      <p:font typeface="Montserrat Medium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67" roundtripDataSignature="AMtx7mjvb22MRRwAlL4bepGHZVP3zzfzQ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Giorgio Ciron"/>
  <p:cmAuthor clrIdx="1" id="1" initials="" lastIdx="2" name="Matteo Rettondin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font" Target="fonts/Montserrat-boldItalic.fntdata"/><Relationship Id="rId61" Type="http://schemas.openxmlformats.org/officeDocument/2006/relationships/font" Target="fonts/Montserrat-italic.fntdata"/><Relationship Id="rId20" Type="http://schemas.openxmlformats.org/officeDocument/2006/relationships/slide" Target="slides/slide11.xml"/><Relationship Id="rId64" Type="http://schemas.openxmlformats.org/officeDocument/2006/relationships/font" Target="fonts/MontserratMedium-bold.fntdata"/><Relationship Id="rId63" Type="http://schemas.openxmlformats.org/officeDocument/2006/relationships/font" Target="fonts/MontserratMedium-regular.fntdata"/><Relationship Id="rId22" Type="http://schemas.openxmlformats.org/officeDocument/2006/relationships/slide" Target="slides/slide13.xml"/><Relationship Id="rId66" Type="http://schemas.openxmlformats.org/officeDocument/2006/relationships/font" Target="fonts/MontserratMedium-boldItalic.fntdata"/><Relationship Id="rId21" Type="http://schemas.openxmlformats.org/officeDocument/2006/relationships/slide" Target="slides/slide12.xml"/><Relationship Id="rId65" Type="http://schemas.openxmlformats.org/officeDocument/2006/relationships/font" Target="fonts/MontserratMedium-italic.fntdata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67" Type="http://customschemas.google.com/relationships/presentationmetadata" Target="metadata"/><Relationship Id="rId60" Type="http://schemas.openxmlformats.org/officeDocument/2006/relationships/font" Target="fonts/Montserrat-bold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font" Target="fonts/MontserratSemiBold-regular.fntdata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font" Target="fonts/MontserratSemiBold-italic.fntdata"/><Relationship Id="rId12" Type="http://schemas.openxmlformats.org/officeDocument/2006/relationships/slide" Target="slides/slide3.xml"/><Relationship Id="rId56" Type="http://schemas.openxmlformats.org/officeDocument/2006/relationships/font" Target="fonts/MontserratSemiBold-bold.fntdata"/><Relationship Id="rId15" Type="http://schemas.openxmlformats.org/officeDocument/2006/relationships/slide" Target="slides/slide6.xml"/><Relationship Id="rId59" Type="http://schemas.openxmlformats.org/officeDocument/2006/relationships/font" Target="fonts/Montserrat-regular.fntdata"/><Relationship Id="rId14" Type="http://schemas.openxmlformats.org/officeDocument/2006/relationships/slide" Target="slides/slide5.xml"/><Relationship Id="rId58" Type="http://schemas.openxmlformats.org/officeDocument/2006/relationships/font" Target="fonts/MontserratSemiBold-bold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3-20T09:56:02.990">
    <p:pos x="6000" y="0"/>
    <p:text>Anche qui da aggiornare con 2025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3lPGZPI"/>
      </p:ext>
    </p:extLst>
  </p:cm>
  <p:cm authorId="1" idx="1" dt="2026-03-20T09:56:02.990">
    <p:pos x="6000" y="0"/>
    <p:text>Questo è aggironato! sono i dati 2025 a confronto con i dati 2024 (in piccolo)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B3lPGZPU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2" dt="2026-03-23T17:44:57.206">
    <p:pos x="519" y="465"/>
    <p:text>Su questa non saprei cos'altro mettere: "più velocemente" perché il calo non può essere spiegato solo dagli incubatori che hanno chiuso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2b6155A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1387138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2009775" y="5441950"/>
            <a:ext cx="16084549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f109585cbe_0_903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2f109585cbe_0_903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cc2327853a_0_95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3cc2327853a_0_95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cc2327853a_0_109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g3cc2327853a_0_109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96441a6e09_0_289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96441a6e09_0_289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aumento positivo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4132c25127_0_461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34132c25127_0_461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4132c25127_0_479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34132c25127_0_479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4132c25127_0_491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34132c25127_0_491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132c25127_0_50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34132c25127_0_50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4132c25127_0_509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34132c25127_0_509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4132c25127_0_518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g34132c25127_0_518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4132c25127_0_527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g34132c25127_0_527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f109585cbe_0_949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2f109585cbe_0_949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4132c25127_0_555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g34132c25127_0_555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d11ec99b56_0_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g3d11ec99b56_0_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96441a6e09_0_2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g396441a6e09_0_2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d11ec99b56_0_85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g3d11ec99b56_0_85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96441a6e09_0_375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g396441a6e09_0_375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96441a6e09_0_387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4" name="Google Shape;604;g396441a6e09_0_387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d11ec99b56_0_226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g3d11ec99b56_0_226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96441a6e09_0_398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396441a6e09_0_398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96441a6e09_0_41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Google Shape;640;g396441a6e09_0_41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96441a6e09_0_421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g396441a6e09_0_421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4132c25127_0_309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34132c25127_0_309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d1d75dfe45_0_11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3d1d75dfe45_0_11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d1d75dfe45_0_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" name="Google Shape;683;g3d1d75dfe45_0_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96441a6e09_0_434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g396441a6e09_0_434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96441a6e09_0_46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7" name="Google Shape;707;g396441a6e09_0_46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96441a6e09_0_449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" name="Google Shape;722;g396441a6e09_0_449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96441a6e09_0_475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5" name="Google Shape;735;g396441a6e09_0_475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96441a6e09_0_493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g396441a6e09_0_493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d1d75dfe45_0_24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9" name="Google Shape;759;g3d1d75dfe45_0_24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d1d75dfe45_0_52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5" name="Google Shape;775;g3d1d75dfe45_0_52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d1d75dfe45_0_35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9" name="Google Shape;789;g3d1d75dfe45_0_35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132c25127_0_32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34132c25127_0_32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d11ec99b56_0_194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g3d11ec99b56_0_194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d11ec99b56_0_17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g3d11ec99b56_0_17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396441a6e09_0_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4" name="Google Shape;834;g396441a6e09_0_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04b7dff212_0_117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8" name="Google Shape;848;g304b7dff212_0_117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04b7dff212_0_125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7" name="Google Shape;857;g304b7dff212_0_125:notes"/>
          <p:cNvSpPr/>
          <p:nvPr>
            <p:ph idx="2" type="sldImg"/>
          </p:nvPr>
        </p:nvSpPr>
        <p:spPr>
          <a:xfrm>
            <a:off x="6659563" y="1414463"/>
            <a:ext cx="67854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f109585cbe_0_1480:notes"/>
          <p:cNvSpPr txBox="1"/>
          <p:nvPr>
            <p:ph idx="1" type="body"/>
          </p:nvPr>
        </p:nvSpPr>
        <p:spPr>
          <a:xfrm>
            <a:off x="2009775" y="5441950"/>
            <a:ext cx="160842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53725" lIns="107500" spcFirstLastPara="1" rIns="107500" wrap="square" tIns="53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865" name="Google Shape;865;g2f109585cbe_0_1480:notes"/>
          <p:cNvSpPr/>
          <p:nvPr>
            <p:ph idx="2" type="sldImg"/>
          </p:nvPr>
        </p:nvSpPr>
        <p:spPr>
          <a:xfrm>
            <a:off x="6661150" y="1414463"/>
            <a:ext cx="67818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4132c25127_0_356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34132c25127_0_356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4132c25127_0_376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34132c25127_0_376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4132c25127_0_399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34132c25127_0_399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4132c25127_0_409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34132c25127_0_409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96441a6e09_0_120:notes"/>
          <p:cNvSpPr/>
          <p:nvPr>
            <p:ph idx="2" type="sldImg"/>
          </p:nvPr>
        </p:nvSpPr>
        <p:spPr>
          <a:xfrm>
            <a:off x="1118401" y="848201"/>
            <a:ext cx="178692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96441a6e09_0_12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f109585cbe_0_1000"/>
          <p:cNvSpPr/>
          <p:nvPr/>
        </p:nvSpPr>
        <p:spPr>
          <a:xfrm>
            <a:off x="13442861" y="1360899"/>
            <a:ext cx="1027430" cy="1395730"/>
          </a:xfrm>
          <a:custGeom>
            <a:rect b="b" l="l" r="r" t="t"/>
            <a:pathLst>
              <a:path extrusionOk="0" h="1395730" w="1027430">
                <a:moveTo>
                  <a:pt x="1027023" y="1026134"/>
                </a:moveTo>
                <a:lnTo>
                  <a:pt x="1013561" y="990549"/>
                </a:lnTo>
                <a:lnTo>
                  <a:pt x="1013561" y="1023213"/>
                </a:lnTo>
                <a:lnTo>
                  <a:pt x="17145" y="1379067"/>
                </a:lnTo>
                <a:lnTo>
                  <a:pt x="634339" y="20828"/>
                </a:lnTo>
                <a:lnTo>
                  <a:pt x="1013561" y="1023213"/>
                </a:lnTo>
                <a:lnTo>
                  <a:pt x="1013561" y="990549"/>
                </a:lnTo>
                <a:lnTo>
                  <a:pt x="646785" y="20828"/>
                </a:lnTo>
                <a:lnTo>
                  <a:pt x="639419" y="1524"/>
                </a:lnTo>
                <a:lnTo>
                  <a:pt x="637387" y="127"/>
                </a:lnTo>
                <a:lnTo>
                  <a:pt x="634847" y="0"/>
                </a:lnTo>
                <a:lnTo>
                  <a:pt x="632307" y="127"/>
                </a:lnTo>
                <a:lnTo>
                  <a:pt x="630402" y="1397"/>
                </a:lnTo>
                <a:lnTo>
                  <a:pt x="0" y="1388846"/>
                </a:lnTo>
                <a:lnTo>
                  <a:pt x="381" y="1391386"/>
                </a:lnTo>
                <a:lnTo>
                  <a:pt x="3556" y="1394688"/>
                </a:lnTo>
                <a:lnTo>
                  <a:pt x="5969" y="1395450"/>
                </a:lnTo>
                <a:lnTo>
                  <a:pt x="51435" y="1379067"/>
                </a:lnTo>
                <a:lnTo>
                  <a:pt x="1024483" y="1031595"/>
                </a:lnTo>
                <a:lnTo>
                  <a:pt x="1025626" y="1030579"/>
                </a:lnTo>
                <a:lnTo>
                  <a:pt x="1027023" y="1027658"/>
                </a:lnTo>
                <a:lnTo>
                  <a:pt x="1027023" y="1026134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g2f109585cbe_0_1000"/>
          <p:cNvSpPr/>
          <p:nvPr/>
        </p:nvSpPr>
        <p:spPr>
          <a:xfrm>
            <a:off x="19287743" y="5486114"/>
            <a:ext cx="816609" cy="436245"/>
          </a:xfrm>
          <a:custGeom>
            <a:rect b="b" l="l" r="r" t="t"/>
            <a:pathLst>
              <a:path extrusionOk="0" h="436245" w="816609">
                <a:moveTo>
                  <a:pt x="816101" y="147"/>
                </a:moveTo>
                <a:lnTo>
                  <a:pt x="1163" y="290207"/>
                </a:lnTo>
                <a:lnTo>
                  <a:pt x="-487" y="292620"/>
                </a:lnTo>
                <a:lnTo>
                  <a:pt x="20" y="297954"/>
                </a:lnTo>
                <a:lnTo>
                  <a:pt x="1925" y="299986"/>
                </a:lnTo>
                <a:lnTo>
                  <a:pt x="816101" y="435873"/>
                </a:lnTo>
                <a:lnTo>
                  <a:pt x="816101" y="424062"/>
                </a:lnTo>
                <a:lnTo>
                  <a:pt x="28467" y="292747"/>
                </a:lnTo>
                <a:lnTo>
                  <a:pt x="816101" y="12465"/>
                </a:lnTo>
                <a:lnTo>
                  <a:pt x="816101" y="147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g2f109585cbe_0_1000"/>
          <p:cNvSpPr/>
          <p:nvPr/>
        </p:nvSpPr>
        <p:spPr>
          <a:xfrm>
            <a:off x="15674339" y="8962358"/>
            <a:ext cx="2667000" cy="2345690"/>
          </a:xfrm>
          <a:custGeom>
            <a:rect b="b" l="l" r="r" t="t"/>
            <a:pathLst>
              <a:path extrusionOk="0" h="2345690" w="2667000">
                <a:moveTo>
                  <a:pt x="1529153" y="59"/>
                </a:moveTo>
                <a:lnTo>
                  <a:pt x="1526359" y="186"/>
                </a:lnTo>
                <a:lnTo>
                  <a:pt x="1525597" y="313"/>
                </a:lnTo>
                <a:lnTo>
                  <a:pt x="1523565" y="2091"/>
                </a:lnTo>
                <a:lnTo>
                  <a:pt x="1523184" y="3488"/>
                </a:lnTo>
                <a:lnTo>
                  <a:pt x="1762" y="2266981"/>
                </a:lnTo>
                <a:lnTo>
                  <a:pt x="1254" y="2267335"/>
                </a:lnTo>
                <a:lnTo>
                  <a:pt x="238" y="2269050"/>
                </a:lnTo>
                <a:lnTo>
                  <a:pt x="238" y="2269304"/>
                </a:lnTo>
                <a:lnTo>
                  <a:pt x="-396" y="2270281"/>
                </a:lnTo>
                <a:lnTo>
                  <a:pt x="-142" y="2273290"/>
                </a:lnTo>
                <a:lnTo>
                  <a:pt x="619" y="2274076"/>
                </a:lnTo>
                <a:lnTo>
                  <a:pt x="873" y="2274598"/>
                </a:lnTo>
                <a:lnTo>
                  <a:pt x="2016" y="2275498"/>
                </a:lnTo>
                <a:lnTo>
                  <a:pt x="3667" y="2277250"/>
                </a:lnTo>
                <a:lnTo>
                  <a:pt x="4302" y="2277326"/>
                </a:lnTo>
                <a:lnTo>
                  <a:pt x="89898" y="2345167"/>
                </a:lnTo>
                <a:lnTo>
                  <a:pt x="108567" y="2345167"/>
                </a:lnTo>
                <a:lnTo>
                  <a:pt x="15859" y="2271767"/>
                </a:lnTo>
                <a:lnTo>
                  <a:pt x="47755" y="2251594"/>
                </a:lnTo>
                <a:lnTo>
                  <a:pt x="26019" y="2251594"/>
                </a:lnTo>
                <a:lnTo>
                  <a:pt x="1530423" y="13393"/>
                </a:lnTo>
                <a:lnTo>
                  <a:pt x="1555695" y="13393"/>
                </a:lnTo>
                <a:lnTo>
                  <a:pt x="1552647" y="11870"/>
                </a:lnTo>
                <a:lnTo>
                  <a:pt x="2109528" y="11870"/>
                </a:lnTo>
                <a:lnTo>
                  <a:pt x="2108004" y="10219"/>
                </a:lnTo>
                <a:lnTo>
                  <a:pt x="2103051" y="5139"/>
                </a:lnTo>
                <a:lnTo>
                  <a:pt x="2101527" y="4504"/>
                </a:lnTo>
                <a:lnTo>
                  <a:pt x="1529534" y="186"/>
                </a:lnTo>
                <a:lnTo>
                  <a:pt x="1529153" y="59"/>
                </a:lnTo>
                <a:close/>
              </a:path>
              <a:path extrusionOk="0" h="2345690" w="2667000">
                <a:moveTo>
                  <a:pt x="2605451" y="642028"/>
                </a:moveTo>
                <a:lnTo>
                  <a:pt x="2587290" y="642028"/>
                </a:lnTo>
                <a:lnTo>
                  <a:pt x="540229" y="2345167"/>
                </a:lnTo>
                <a:lnTo>
                  <a:pt x="558262" y="2345167"/>
                </a:lnTo>
                <a:lnTo>
                  <a:pt x="2605451" y="642028"/>
                </a:lnTo>
                <a:close/>
              </a:path>
              <a:path extrusionOk="0" h="2345690" w="2667000">
                <a:moveTo>
                  <a:pt x="2648121" y="569004"/>
                </a:moveTo>
                <a:lnTo>
                  <a:pt x="2648121" y="589832"/>
                </a:lnTo>
                <a:lnTo>
                  <a:pt x="26019" y="2251594"/>
                </a:lnTo>
                <a:lnTo>
                  <a:pt x="47755" y="2251594"/>
                </a:lnTo>
                <a:lnTo>
                  <a:pt x="2587290" y="642028"/>
                </a:lnTo>
                <a:lnTo>
                  <a:pt x="2605451" y="642028"/>
                </a:lnTo>
                <a:lnTo>
                  <a:pt x="2661583" y="595293"/>
                </a:lnTo>
                <a:lnTo>
                  <a:pt x="2662726" y="595039"/>
                </a:lnTo>
                <a:lnTo>
                  <a:pt x="2663742" y="593642"/>
                </a:lnTo>
                <a:lnTo>
                  <a:pt x="2664631" y="593007"/>
                </a:lnTo>
                <a:lnTo>
                  <a:pt x="2664885" y="592626"/>
                </a:lnTo>
                <a:lnTo>
                  <a:pt x="2665774" y="591737"/>
                </a:lnTo>
                <a:lnTo>
                  <a:pt x="2665901" y="590594"/>
                </a:lnTo>
                <a:lnTo>
                  <a:pt x="2666282" y="588308"/>
                </a:lnTo>
                <a:lnTo>
                  <a:pt x="2665901" y="587927"/>
                </a:lnTo>
                <a:lnTo>
                  <a:pt x="2665901" y="587292"/>
                </a:lnTo>
                <a:lnTo>
                  <a:pt x="2665266" y="586657"/>
                </a:lnTo>
                <a:lnTo>
                  <a:pt x="2664250" y="585133"/>
                </a:lnTo>
                <a:lnTo>
                  <a:pt x="2663615" y="584752"/>
                </a:lnTo>
                <a:lnTo>
                  <a:pt x="2663234" y="584244"/>
                </a:lnTo>
                <a:lnTo>
                  <a:pt x="2662599" y="583990"/>
                </a:lnTo>
                <a:lnTo>
                  <a:pt x="2648121" y="569004"/>
                </a:lnTo>
                <a:close/>
              </a:path>
              <a:path extrusionOk="0" h="2345690" w="2667000">
                <a:moveTo>
                  <a:pt x="1555695" y="13393"/>
                </a:moveTo>
                <a:lnTo>
                  <a:pt x="1530423" y="13393"/>
                </a:lnTo>
                <a:lnTo>
                  <a:pt x="2648121" y="589832"/>
                </a:lnTo>
                <a:lnTo>
                  <a:pt x="2648121" y="569004"/>
                </a:lnTo>
                <a:lnTo>
                  <a:pt x="2647232" y="567988"/>
                </a:lnTo>
                <a:lnTo>
                  <a:pt x="2631231" y="567988"/>
                </a:lnTo>
                <a:lnTo>
                  <a:pt x="1555695" y="13393"/>
                </a:lnTo>
                <a:close/>
              </a:path>
              <a:path extrusionOk="0" h="2345690" w="2667000">
                <a:moveTo>
                  <a:pt x="2109528" y="11870"/>
                </a:moveTo>
                <a:lnTo>
                  <a:pt x="1552647" y="11870"/>
                </a:lnTo>
                <a:lnTo>
                  <a:pt x="2097463" y="16060"/>
                </a:lnTo>
                <a:lnTo>
                  <a:pt x="2631231" y="567988"/>
                </a:lnTo>
                <a:lnTo>
                  <a:pt x="2631231" y="551479"/>
                </a:lnTo>
                <a:lnTo>
                  <a:pt x="2109528" y="11870"/>
                </a:lnTo>
                <a:close/>
              </a:path>
              <a:path extrusionOk="0" h="2345690" w="2667000">
                <a:moveTo>
                  <a:pt x="2631231" y="551479"/>
                </a:moveTo>
                <a:lnTo>
                  <a:pt x="2631231" y="567988"/>
                </a:lnTo>
                <a:lnTo>
                  <a:pt x="2647232" y="567988"/>
                </a:lnTo>
                <a:lnTo>
                  <a:pt x="2631231" y="551479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g2f109585cbe_0_1000"/>
          <p:cNvSpPr/>
          <p:nvPr/>
        </p:nvSpPr>
        <p:spPr>
          <a:xfrm>
            <a:off x="9706356" y="2540222"/>
            <a:ext cx="3749040" cy="1174750"/>
          </a:xfrm>
          <a:custGeom>
            <a:rect b="b" l="l" r="r" t="t"/>
            <a:pathLst>
              <a:path extrusionOk="0" h="1174750" w="3749040">
                <a:moveTo>
                  <a:pt x="1852330" y="498938"/>
                </a:moveTo>
                <a:lnTo>
                  <a:pt x="1819872" y="498938"/>
                </a:lnTo>
                <a:lnTo>
                  <a:pt x="3595922" y="1174814"/>
                </a:lnTo>
                <a:lnTo>
                  <a:pt x="3597700" y="1174687"/>
                </a:lnTo>
                <a:lnTo>
                  <a:pt x="3600748" y="1172909"/>
                </a:lnTo>
                <a:lnTo>
                  <a:pt x="3601764" y="1171386"/>
                </a:lnTo>
                <a:lnTo>
                  <a:pt x="3603415" y="1160845"/>
                </a:lnTo>
                <a:lnTo>
                  <a:pt x="3591731" y="1160845"/>
                </a:lnTo>
                <a:lnTo>
                  <a:pt x="1852330" y="498938"/>
                </a:lnTo>
                <a:close/>
              </a:path>
              <a:path extrusionOk="0" h="1174750" w="3749040">
                <a:moveTo>
                  <a:pt x="3735746" y="203416"/>
                </a:moveTo>
                <a:lnTo>
                  <a:pt x="3735746" y="216751"/>
                </a:lnTo>
                <a:lnTo>
                  <a:pt x="3591731" y="1160845"/>
                </a:lnTo>
                <a:lnTo>
                  <a:pt x="3603415" y="1160845"/>
                </a:lnTo>
                <a:lnTo>
                  <a:pt x="3747429" y="216751"/>
                </a:lnTo>
                <a:lnTo>
                  <a:pt x="3747937" y="213322"/>
                </a:lnTo>
                <a:lnTo>
                  <a:pt x="3748445" y="212687"/>
                </a:lnTo>
                <a:lnTo>
                  <a:pt x="3748347" y="210020"/>
                </a:lnTo>
                <a:lnTo>
                  <a:pt x="3748572" y="209004"/>
                </a:lnTo>
                <a:lnTo>
                  <a:pt x="3748318" y="208242"/>
                </a:lnTo>
                <a:lnTo>
                  <a:pt x="3748318" y="206845"/>
                </a:lnTo>
                <a:lnTo>
                  <a:pt x="3746033" y="204432"/>
                </a:lnTo>
                <a:lnTo>
                  <a:pt x="3744636" y="204305"/>
                </a:lnTo>
                <a:lnTo>
                  <a:pt x="3744255" y="204178"/>
                </a:lnTo>
                <a:lnTo>
                  <a:pt x="3742731" y="204178"/>
                </a:lnTo>
                <a:lnTo>
                  <a:pt x="3735746" y="203416"/>
                </a:lnTo>
                <a:close/>
              </a:path>
              <a:path extrusionOk="0" h="1174750" w="3749040">
                <a:moveTo>
                  <a:pt x="1758787" y="221"/>
                </a:moveTo>
                <a:lnTo>
                  <a:pt x="1757390" y="348"/>
                </a:lnTo>
                <a:lnTo>
                  <a:pt x="1755993" y="348"/>
                </a:lnTo>
                <a:lnTo>
                  <a:pt x="1755485" y="602"/>
                </a:lnTo>
                <a:lnTo>
                  <a:pt x="1659" y="351494"/>
                </a:lnTo>
                <a:lnTo>
                  <a:pt x="-245" y="354161"/>
                </a:lnTo>
                <a:lnTo>
                  <a:pt x="135" y="359876"/>
                </a:lnTo>
                <a:lnTo>
                  <a:pt x="2421" y="362162"/>
                </a:lnTo>
                <a:lnTo>
                  <a:pt x="1818221" y="498557"/>
                </a:lnTo>
                <a:lnTo>
                  <a:pt x="1819491" y="499065"/>
                </a:lnTo>
                <a:lnTo>
                  <a:pt x="1819872" y="498938"/>
                </a:lnTo>
                <a:lnTo>
                  <a:pt x="1852330" y="498938"/>
                </a:lnTo>
                <a:lnTo>
                  <a:pt x="1842986" y="495382"/>
                </a:lnTo>
                <a:lnTo>
                  <a:pt x="1902534" y="486619"/>
                </a:lnTo>
                <a:lnTo>
                  <a:pt x="1813649" y="486619"/>
                </a:lnTo>
                <a:lnTo>
                  <a:pt x="48140" y="354034"/>
                </a:lnTo>
                <a:lnTo>
                  <a:pt x="1752818" y="12921"/>
                </a:lnTo>
                <a:lnTo>
                  <a:pt x="1764502" y="12921"/>
                </a:lnTo>
                <a:lnTo>
                  <a:pt x="1764502" y="12540"/>
                </a:lnTo>
                <a:lnTo>
                  <a:pt x="1877529" y="12540"/>
                </a:lnTo>
                <a:lnTo>
                  <a:pt x="1759549" y="475"/>
                </a:lnTo>
                <a:lnTo>
                  <a:pt x="1758787" y="221"/>
                </a:lnTo>
                <a:close/>
              </a:path>
              <a:path extrusionOk="0" h="1174750" w="3749040">
                <a:moveTo>
                  <a:pt x="1764502" y="12921"/>
                </a:moveTo>
                <a:lnTo>
                  <a:pt x="1752818" y="12921"/>
                </a:lnTo>
                <a:lnTo>
                  <a:pt x="1778515" y="213322"/>
                </a:lnTo>
                <a:lnTo>
                  <a:pt x="1813649" y="486619"/>
                </a:lnTo>
                <a:lnTo>
                  <a:pt x="1813649" y="395816"/>
                </a:lnTo>
                <a:lnTo>
                  <a:pt x="1764502" y="12921"/>
                </a:lnTo>
                <a:close/>
              </a:path>
              <a:path extrusionOk="0" h="1174750" w="3749040">
                <a:moveTo>
                  <a:pt x="1813649" y="395816"/>
                </a:moveTo>
                <a:lnTo>
                  <a:pt x="1813649" y="486619"/>
                </a:lnTo>
                <a:lnTo>
                  <a:pt x="1902534" y="486619"/>
                </a:lnTo>
                <a:lnTo>
                  <a:pt x="1904260" y="486365"/>
                </a:lnTo>
                <a:lnTo>
                  <a:pt x="1825206" y="486365"/>
                </a:lnTo>
                <a:lnTo>
                  <a:pt x="1813649" y="395816"/>
                </a:lnTo>
                <a:close/>
              </a:path>
              <a:path extrusionOk="0" h="1174750" w="3749040">
                <a:moveTo>
                  <a:pt x="3695869" y="199352"/>
                </a:moveTo>
                <a:lnTo>
                  <a:pt x="3695869" y="210909"/>
                </a:lnTo>
                <a:lnTo>
                  <a:pt x="1825206" y="486365"/>
                </a:lnTo>
                <a:lnTo>
                  <a:pt x="1904260" y="486365"/>
                </a:lnTo>
                <a:lnTo>
                  <a:pt x="3735746" y="216751"/>
                </a:lnTo>
                <a:lnTo>
                  <a:pt x="3735746" y="203416"/>
                </a:lnTo>
                <a:lnTo>
                  <a:pt x="3695869" y="199352"/>
                </a:lnTo>
                <a:close/>
              </a:path>
              <a:path extrusionOk="0" h="1174750" w="3749040">
                <a:moveTo>
                  <a:pt x="1877529" y="12540"/>
                </a:moveTo>
                <a:lnTo>
                  <a:pt x="1764502" y="12540"/>
                </a:lnTo>
                <a:lnTo>
                  <a:pt x="3695869" y="210909"/>
                </a:lnTo>
                <a:lnTo>
                  <a:pt x="3695869" y="199352"/>
                </a:lnTo>
                <a:lnTo>
                  <a:pt x="1877529" y="12540"/>
                </a:lnTo>
                <a:close/>
              </a:path>
              <a:path extrusionOk="0" h="1174750" w="3749040">
                <a:moveTo>
                  <a:pt x="3743874" y="204051"/>
                </a:moveTo>
                <a:lnTo>
                  <a:pt x="3742731" y="204178"/>
                </a:lnTo>
                <a:lnTo>
                  <a:pt x="3744255" y="204178"/>
                </a:lnTo>
                <a:lnTo>
                  <a:pt x="3743874" y="204051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g2f109585cbe_0_1000"/>
          <p:cNvSpPr/>
          <p:nvPr/>
        </p:nvSpPr>
        <p:spPr>
          <a:xfrm>
            <a:off x="6918782" y="841228"/>
            <a:ext cx="1392554" cy="1662430"/>
          </a:xfrm>
          <a:custGeom>
            <a:rect b="b" l="l" r="r" t="t"/>
            <a:pathLst>
              <a:path extrusionOk="0" h="1662430" w="1392554">
                <a:moveTo>
                  <a:pt x="1392516" y="828535"/>
                </a:moveTo>
                <a:lnTo>
                  <a:pt x="1391881" y="825233"/>
                </a:lnTo>
                <a:lnTo>
                  <a:pt x="1390865" y="823836"/>
                </a:lnTo>
                <a:lnTo>
                  <a:pt x="1378038" y="816203"/>
                </a:lnTo>
                <a:lnTo>
                  <a:pt x="1378038" y="829678"/>
                </a:lnTo>
                <a:lnTo>
                  <a:pt x="760069" y="1644992"/>
                </a:lnTo>
                <a:lnTo>
                  <a:pt x="19304" y="20320"/>
                </a:lnTo>
                <a:lnTo>
                  <a:pt x="1378038" y="829678"/>
                </a:lnTo>
                <a:lnTo>
                  <a:pt x="1378038" y="816203"/>
                </a:lnTo>
                <a:lnTo>
                  <a:pt x="41783" y="20320"/>
                </a:lnTo>
                <a:lnTo>
                  <a:pt x="8255" y="254"/>
                </a:lnTo>
                <a:lnTo>
                  <a:pt x="7112" y="0"/>
                </a:lnTo>
                <a:lnTo>
                  <a:pt x="4699" y="127"/>
                </a:lnTo>
                <a:lnTo>
                  <a:pt x="3429" y="635"/>
                </a:lnTo>
                <a:lnTo>
                  <a:pt x="635" y="3175"/>
                </a:lnTo>
                <a:lnTo>
                  <a:pt x="0" y="5969"/>
                </a:lnTo>
                <a:lnTo>
                  <a:pt x="754481" y="1660359"/>
                </a:lnTo>
                <a:lnTo>
                  <a:pt x="756259" y="1661629"/>
                </a:lnTo>
                <a:lnTo>
                  <a:pt x="760196" y="1662137"/>
                </a:lnTo>
                <a:lnTo>
                  <a:pt x="762228" y="1661248"/>
                </a:lnTo>
                <a:lnTo>
                  <a:pt x="774547" y="1644992"/>
                </a:lnTo>
                <a:lnTo>
                  <a:pt x="1392135" y="830186"/>
                </a:lnTo>
                <a:lnTo>
                  <a:pt x="1392516" y="828535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g2f109585cbe_0_1000"/>
          <p:cNvSpPr/>
          <p:nvPr/>
        </p:nvSpPr>
        <p:spPr>
          <a:xfrm>
            <a:off x="11458956" y="595598"/>
            <a:ext cx="2625725" cy="2159635"/>
          </a:xfrm>
          <a:custGeom>
            <a:rect b="b" l="l" r="r" t="t"/>
            <a:pathLst>
              <a:path extrusionOk="0" h="2159635" w="2625725">
                <a:moveTo>
                  <a:pt x="1784142" y="270"/>
                </a:moveTo>
                <a:lnTo>
                  <a:pt x="1782491" y="397"/>
                </a:lnTo>
                <a:lnTo>
                  <a:pt x="1780713" y="397"/>
                </a:lnTo>
                <a:lnTo>
                  <a:pt x="1779443" y="1286"/>
                </a:lnTo>
                <a:lnTo>
                  <a:pt x="1778427" y="2429"/>
                </a:lnTo>
                <a:lnTo>
                  <a:pt x="1454712" y="402723"/>
                </a:lnTo>
                <a:lnTo>
                  <a:pt x="1453315" y="404120"/>
                </a:lnTo>
                <a:lnTo>
                  <a:pt x="218" y="1947385"/>
                </a:lnTo>
                <a:lnTo>
                  <a:pt x="-289" y="1949671"/>
                </a:lnTo>
                <a:lnTo>
                  <a:pt x="1234" y="1953735"/>
                </a:lnTo>
                <a:lnTo>
                  <a:pt x="3139" y="1955259"/>
                </a:lnTo>
                <a:lnTo>
                  <a:pt x="1987718" y="2158835"/>
                </a:lnTo>
                <a:lnTo>
                  <a:pt x="1990258" y="2159089"/>
                </a:lnTo>
                <a:lnTo>
                  <a:pt x="1992163" y="2159343"/>
                </a:lnTo>
                <a:lnTo>
                  <a:pt x="1992417" y="2159216"/>
                </a:lnTo>
                <a:lnTo>
                  <a:pt x="1992878" y="2159216"/>
                </a:lnTo>
                <a:lnTo>
                  <a:pt x="1994956" y="2157946"/>
                </a:lnTo>
                <a:lnTo>
                  <a:pt x="1995591" y="2156422"/>
                </a:lnTo>
                <a:lnTo>
                  <a:pt x="1996353" y="2155533"/>
                </a:lnTo>
                <a:lnTo>
                  <a:pt x="1996607" y="2154263"/>
                </a:lnTo>
                <a:lnTo>
                  <a:pt x="2000023" y="2146770"/>
                </a:lnTo>
                <a:lnTo>
                  <a:pt x="1982638" y="2146770"/>
                </a:lnTo>
                <a:lnTo>
                  <a:pt x="18124" y="1945099"/>
                </a:lnTo>
                <a:lnTo>
                  <a:pt x="1456363" y="417836"/>
                </a:lnTo>
                <a:lnTo>
                  <a:pt x="1468428" y="417836"/>
                </a:lnTo>
                <a:lnTo>
                  <a:pt x="1467666" y="415423"/>
                </a:lnTo>
                <a:lnTo>
                  <a:pt x="1506273" y="415423"/>
                </a:lnTo>
                <a:lnTo>
                  <a:pt x="1468809" y="403739"/>
                </a:lnTo>
                <a:lnTo>
                  <a:pt x="1783507" y="14621"/>
                </a:lnTo>
                <a:lnTo>
                  <a:pt x="1800651" y="14621"/>
                </a:lnTo>
                <a:lnTo>
                  <a:pt x="1785666" y="778"/>
                </a:lnTo>
                <a:lnTo>
                  <a:pt x="1784142" y="270"/>
                </a:lnTo>
                <a:close/>
              </a:path>
              <a:path extrusionOk="0" h="2159635" w="2625725">
                <a:moveTo>
                  <a:pt x="1992878" y="2159216"/>
                </a:moveTo>
                <a:lnTo>
                  <a:pt x="1992417" y="2159216"/>
                </a:lnTo>
                <a:lnTo>
                  <a:pt x="1992671" y="2159343"/>
                </a:lnTo>
                <a:lnTo>
                  <a:pt x="1992878" y="2159216"/>
                </a:lnTo>
                <a:close/>
              </a:path>
              <a:path extrusionOk="0" h="2159635" w="2625725">
                <a:moveTo>
                  <a:pt x="1468428" y="417836"/>
                </a:moveTo>
                <a:lnTo>
                  <a:pt x="1456363" y="417836"/>
                </a:lnTo>
                <a:lnTo>
                  <a:pt x="1982638" y="2146770"/>
                </a:lnTo>
                <a:lnTo>
                  <a:pt x="1982638" y="2107020"/>
                </a:lnTo>
                <a:lnTo>
                  <a:pt x="1574216" y="765426"/>
                </a:lnTo>
                <a:lnTo>
                  <a:pt x="1468428" y="417836"/>
                </a:lnTo>
                <a:close/>
              </a:path>
              <a:path extrusionOk="0" h="2159635" w="2625725">
                <a:moveTo>
                  <a:pt x="1982638" y="2107020"/>
                </a:moveTo>
                <a:lnTo>
                  <a:pt x="1982638" y="2146770"/>
                </a:lnTo>
                <a:lnTo>
                  <a:pt x="2000023" y="2146770"/>
                </a:lnTo>
                <a:lnTo>
                  <a:pt x="2004481" y="2136991"/>
                </a:lnTo>
                <a:lnTo>
                  <a:pt x="1991655" y="2136991"/>
                </a:lnTo>
                <a:lnTo>
                  <a:pt x="1982638" y="2107020"/>
                </a:lnTo>
                <a:close/>
              </a:path>
              <a:path extrusionOk="0" h="2159635" w="2625725">
                <a:moveTo>
                  <a:pt x="2611018" y="755393"/>
                </a:moveTo>
                <a:lnTo>
                  <a:pt x="2611018" y="774189"/>
                </a:lnTo>
                <a:lnTo>
                  <a:pt x="1991655" y="2136991"/>
                </a:lnTo>
                <a:lnTo>
                  <a:pt x="2004481" y="2136991"/>
                </a:lnTo>
                <a:lnTo>
                  <a:pt x="2624099" y="773173"/>
                </a:lnTo>
                <a:lnTo>
                  <a:pt x="2625242" y="771141"/>
                </a:lnTo>
                <a:lnTo>
                  <a:pt x="2624861" y="768093"/>
                </a:lnTo>
                <a:lnTo>
                  <a:pt x="2623718" y="767077"/>
                </a:lnTo>
                <a:lnTo>
                  <a:pt x="2623591" y="766696"/>
                </a:lnTo>
                <a:lnTo>
                  <a:pt x="2622194" y="765553"/>
                </a:lnTo>
                <a:lnTo>
                  <a:pt x="2621940" y="765426"/>
                </a:lnTo>
                <a:lnTo>
                  <a:pt x="2612923" y="757298"/>
                </a:lnTo>
                <a:lnTo>
                  <a:pt x="2611018" y="755393"/>
                </a:lnTo>
                <a:close/>
              </a:path>
              <a:path extrusionOk="0" h="2159635" w="2625725">
                <a:moveTo>
                  <a:pt x="1506273" y="415423"/>
                </a:moveTo>
                <a:lnTo>
                  <a:pt x="1467666" y="415423"/>
                </a:lnTo>
                <a:lnTo>
                  <a:pt x="2611018" y="774189"/>
                </a:lnTo>
                <a:lnTo>
                  <a:pt x="2611018" y="757298"/>
                </a:lnTo>
                <a:lnTo>
                  <a:pt x="2595778" y="757298"/>
                </a:lnTo>
                <a:lnTo>
                  <a:pt x="1506273" y="415423"/>
                </a:lnTo>
                <a:close/>
              </a:path>
              <a:path extrusionOk="0" h="2159635" w="2625725">
                <a:moveTo>
                  <a:pt x="1800651" y="14621"/>
                </a:moveTo>
                <a:lnTo>
                  <a:pt x="1783507" y="14621"/>
                </a:lnTo>
                <a:lnTo>
                  <a:pt x="2595778" y="757298"/>
                </a:lnTo>
                <a:lnTo>
                  <a:pt x="2595778" y="741678"/>
                </a:lnTo>
                <a:lnTo>
                  <a:pt x="1800651" y="14621"/>
                </a:lnTo>
                <a:close/>
              </a:path>
              <a:path extrusionOk="0" h="2159635" w="2625725">
                <a:moveTo>
                  <a:pt x="2595778" y="741678"/>
                </a:moveTo>
                <a:lnTo>
                  <a:pt x="2595778" y="757298"/>
                </a:lnTo>
                <a:lnTo>
                  <a:pt x="2611018" y="757298"/>
                </a:lnTo>
                <a:lnTo>
                  <a:pt x="2611018" y="755393"/>
                </a:lnTo>
                <a:lnTo>
                  <a:pt x="2595778" y="741678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g2f109585cbe_0_1000"/>
          <p:cNvSpPr/>
          <p:nvPr/>
        </p:nvSpPr>
        <p:spPr>
          <a:xfrm>
            <a:off x="18345912" y="5015198"/>
            <a:ext cx="1758950" cy="1245235"/>
          </a:xfrm>
          <a:custGeom>
            <a:rect b="b" l="l" r="r" t="t"/>
            <a:pathLst>
              <a:path extrusionOk="0" h="1245235" w="1758950">
                <a:moveTo>
                  <a:pt x="1018289" y="771537"/>
                </a:moveTo>
                <a:lnTo>
                  <a:pt x="945535" y="771537"/>
                </a:lnTo>
                <a:lnTo>
                  <a:pt x="1758060" y="1244981"/>
                </a:lnTo>
                <a:lnTo>
                  <a:pt x="1758060" y="1231519"/>
                </a:lnTo>
                <a:lnTo>
                  <a:pt x="976776" y="776363"/>
                </a:lnTo>
                <a:lnTo>
                  <a:pt x="1047132" y="776363"/>
                </a:lnTo>
                <a:lnTo>
                  <a:pt x="1018289" y="771537"/>
                </a:lnTo>
                <a:close/>
              </a:path>
              <a:path extrusionOk="0" h="1245235" w="1758950">
                <a:moveTo>
                  <a:pt x="99101" y="159"/>
                </a:moveTo>
                <a:lnTo>
                  <a:pt x="-463" y="943872"/>
                </a:lnTo>
                <a:lnTo>
                  <a:pt x="171" y="945650"/>
                </a:lnTo>
                <a:lnTo>
                  <a:pt x="2965" y="948063"/>
                </a:lnTo>
                <a:lnTo>
                  <a:pt x="4743" y="948571"/>
                </a:lnTo>
                <a:lnTo>
                  <a:pt x="6521" y="948190"/>
                </a:lnTo>
                <a:lnTo>
                  <a:pt x="74464" y="935490"/>
                </a:lnTo>
                <a:lnTo>
                  <a:pt x="11982" y="935490"/>
                </a:lnTo>
                <a:lnTo>
                  <a:pt x="102530" y="17938"/>
                </a:lnTo>
                <a:lnTo>
                  <a:pt x="119926" y="17938"/>
                </a:lnTo>
                <a:lnTo>
                  <a:pt x="100625" y="667"/>
                </a:lnTo>
                <a:lnTo>
                  <a:pt x="99101" y="159"/>
                </a:lnTo>
                <a:close/>
              </a:path>
              <a:path extrusionOk="0" h="1245235" w="1758950">
                <a:moveTo>
                  <a:pt x="933978" y="746392"/>
                </a:moveTo>
                <a:lnTo>
                  <a:pt x="933978" y="761885"/>
                </a:lnTo>
                <a:lnTo>
                  <a:pt x="11982" y="935490"/>
                </a:lnTo>
                <a:lnTo>
                  <a:pt x="74464" y="935490"/>
                </a:lnTo>
                <a:lnTo>
                  <a:pt x="945535" y="771537"/>
                </a:lnTo>
                <a:lnTo>
                  <a:pt x="1018289" y="771537"/>
                </a:lnTo>
                <a:lnTo>
                  <a:pt x="949218" y="759980"/>
                </a:lnTo>
                <a:lnTo>
                  <a:pt x="933978" y="746392"/>
                </a:lnTo>
                <a:close/>
              </a:path>
              <a:path extrusionOk="0" h="1245235" w="1758950">
                <a:moveTo>
                  <a:pt x="1047132" y="776363"/>
                </a:moveTo>
                <a:lnTo>
                  <a:pt x="976776" y="776363"/>
                </a:lnTo>
                <a:lnTo>
                  <a:pt x="1758060" y="906281"/>
                </a:lnTo>
                <a:lnTo>
                  <a:pt x="1758060" y="894470"/>
                </a:lnTo>
                <a:lnTo>
                  <a:pt x="1047132" y="776363"/>
                </a:lnTo>
                <a:close/>
              </a:path>
              <a:path extrusionOk="0" h="1245235" w="1758950">
                <a:moveTo>
                  <a:pt x="119926" y="17938"/>
                </a:moveTo>
                <a:lnTo>
                  <a:pt x="102530" y="17938"/>
                </a:lnTo>
                <a:lnTo>
                  <a:pt x="933978" y="761885"/>
                </a:lnTo>
                <a:lnTo>
                  <a:pt x="933978" y="746392"/>
                </a:lnTo>
                <a:lnTo>
                  <a:pt x="119926" y="17938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g2f109585cbe_0_1000"/>
          <p:cNvSpPr/>
          <p:nvPr/>
        </p:nvSpPr>
        <p:spPr>
          <a:xfrm>
            <a:off x="14072615" y="1360646"/>
            <a:ext cx="2432684" cy="1805939"/>
          </a:xfrm>
          <a:custGeom>
            <a:rect b="b" l="l" r="r" t="t"/>
            <a:pathLst>
              <a:path extrusionOk="0" h="1805939" w="2432684">
                <a:moveTo>
                  <a:pt x="6502" y="251"/>
                </a:moveTo>
                <a:lnTo>
                  <a:pt x="5994" y="251"/>
                </a:lnTo>
                <a:lnTo>
                  <a:pt x="3962" y="378"/>
                </a:lnTo>
                <a:lnTo>
                  <a:pt x="2438" y="1013"/>
                </a:lnTo>
                <a:lnTo>
                  <a:pt x="25" y="3807"/>
                </a:lnTo>
                <a:lnTo>
                  <a:pt x="-355" y="6093"/>
                </a:lnTo>
                <a:lnTo>
                  <a:pt x="385841" y="1027020"/>
                </a:lnTo>
                <a:lnTo>
                  <a:pt x="385714" y="1027528"/>
                </a:lnTo>
                <a:lnTo>
                  <a:pt x="386603" y="1029814"/>
                </a:lnTo>
                <a:lnTo>
                  <a:pt x="386984" y="1030068"/>
                </a:lnTo>
                <a:lnTo>
                  <a:pt x="387365" y="1031211"/>
                </a:lnTo>
                <a:lnTo>
                  <a:pt x="390159" y="1032862"/>
                </a:lnTo>
                <a:lnTo>
                  <a:pt x="390540" y="1032862"/>
                </a:lnTo>
                <a:lnTo>
                  <a:pt x="974090" y="1468080"/>
                </a:lnTo>
                <a:lnTo>
                  <a:pt x="975614" y="1469731"/>
                </a:lnTo>
                <a:lnTo>
                  <a:pt x="976757" y="1470112"/>
                </a:lnTo>
                <a:lnTo>
                  <a:pt x="977773" y="1470747"/>
                </a:lnTo>
                <a:lnTo>
                  <a:pt x="979932" y="1470874"/>
                </a:lnTo>
                <a:lnTo>
                  <a:pt x="2297270" y="1805764"/>
                </a:lnTo>
                <a:lnTo>
                  <a:pt x="2299048" y="1805510"/>
                </a:lnTo>
                <a:lnTo>
                  <a:pt x="2300428" y="1792557"/>
                </a:lnTo>
                <a:lnTo>
                  <a:pt x="2292063" y="1792557"/>
                </a:lnTo>
                <a:lnTo>
                  <a:pt x="993902" y="1462492"/>
                </a:lnTo>
                <a:lnTo>
                  <a:pt x="1001522" y="1457793"/>
                </a:lnTo>
                <a:lnTo>
                  <a:pt x="979678" y="1457793"/>
                </a:lnTo>
                <a:lnTo>
                  <a:pt x="405272" y="1029433"/>
                </a:lnTo>
                <a:lnTo>
                  <a:pt x="447689" y="1019781"/>
                </a:lnTo>
                <a:lnTo>
                  <a:pt x="395493" y="1019781"/>
                </a:lnTo>
                <a:lnTo>
                  <a:pt x="15010" y="14094"/>
                </a:lnTo>
                <a:lnTo>
                  <a:pt x="66317" y="14094"/>
                </a:lnTo>
                <a:lnTo>
                  <a:pt x="6502" y="251"/>
                </a:lnTo>
                <a:close/>
              </a:path>
              <a:path extrusionOk="0" h="1805939" w="2432684">
                <a:moveTo>
                  <a:pt x="2418425" y="557894"/>
                </a:moveTo>
                <a:lnTo>
                  <a:pt x="2418425" y="576562"/>
                </a:lnTo>
                <a:lnTo>
                  <a:pt x="2292063" y="1792557"/>
                </a:lnTo>
                <a:lnTo>
                  <a:pt x="2300428" y="1792557"/>
                </a:lnTo>
                <a:lnTo>
                  <a:pt x="2429981" y="576562"/>
                </a:lnTo>
                <a:lnTo>
                  <a:pt x="2430870" y="568816"/>
                </a:lnTo>
                <a:lnTo>
                  <a:pt x="2431124" y="567800"/>
                </a:lnTo>
                <a:lnTo>
                  <a:pt x="2431759" y="565768"/>
                </a:lnTo>
                <a:lnTo>
                  <a:pt x="2431251" y="564498"/>
                </a:lnTo>
                <a:lnTo>
                  <a:pt x="2431378" y="563736"/>
                </a:lnTo>
                <a:lnTo>
                  <a:pt x="2431124" y="563355"/>
                </a:lnTo>
                <a:lnTo>
                  <a:pt x="2431124" y="562720"/>
                </a:lnTo>
                <a:lnTo>
                  <a:pt x="2430235" y="561704"/>
                </a:lnTo>
                <a:lnTo>
                  <a:pt x="2429854" y="561069"/>
                </a:lnTo>
                <a:lnTo>
                  <a:pt x="2429727" y="560815"/>
                </a:lnTo>
                <a:lnTo>
                  <a:pt x="2429346" y="560307"/>
                </a:lnTo>
                <a:lnTo>
                  <a:pt x="2428584" y="560180"/>
                </a:lnTo>
                <a:lnTo>
                  <a:pt x="2427632" y="559545"/>
                </a:lnTo>
                <a:lnTo>
                  <a:pt x="2425918" y="559545"/>
                </a:lnTo>
                <a:lnTo>
                  <a:pt x="2418425" y="557894"/>
                </a:lnTo>
                <a:close/>
              </a:path>
              <a:path extrusionOk="0" h="1805939" w="2432684">
                <a:moveTo>
                  <a:pt x="2399502" y="553449"/>
                </a:moveTo>
                <a:lnTo>
                  <a:pt x="2399502" y="565387"/>
                </a:lnTo>
                <a:lnTo>
                  <a:pt x="2393152" y="566784"/>
                </a:lnTo>
                <a:lnTo>
                  <a:pt x="2393152" y="578594"/>
                </a:lnTo>
                <a:lnTo>
                  <a:pt x="979678" y="1457793"/>
                </a:lnTo>
                <a:lnTo>
                  <a:pt x="1001522" y="1457793"/>
                </a:lnTo>
                <a:lnTo>
                  <a:pt x="2414996" y="578594"/>
                </a:lnTo>
                <a:lnTo>
                  <a:pt x="2418425" y="576562"/>
                </a:lnTo>
                <a:lnTo>
                  <a:pt x="2418425" y="557894"/>
                </a:lnTo>
                <a:lnTo>
                  <a:pt x="2399502" y="553449"/>
                </a:lnTo>
                <a:close/>
              </a:path>
              <a:path extrusionOk="0" h="1805939" w="2432684">
                <a:moveTo>
                  <a:pt x="2393152" y="566784"/>
                </a:moveTo>
                <a:lnTo>
                  <a:pt x="395493" y="1019781"/>
                </a:lnTo>
                <a:lnTo>
                  <a:pt x="447689" y="1019781"/>
                </a:lnTo>
                <a:lnTo>
                  <a:pt x="2393152" y="578594"/>
                </a:lnTo>
                <a:lnTo>
                  <a:pt x="2393152" y="566784"/>
                </a:lnTo>
                <a:close/>
              </a:path>
              <a:path extrusionOk="0" h="1805939" w="2432684">
                <a:moveTo>
                  <a:pt x="66317" y="14094"/>
                </a:moveTo>
                <a:lnTo>
                  <a:pt x="15010" y="14094"/>
                </a:lnTo>
                <a:lnTo>
                  <a:pt x="2399502" y="565387"/>
                </a:lnTo>
                <a:lnTo>
                  <a:pt x="2399502" y="553449"/>
                </a:lnTo>
                <a:lnTo>
                  <a:pt x="66317" y="14094"/>
                </a:lnTo>
                <a:close/>
              </a:path>
              <a:path extrusionOk="0" h="1805939" w="2432684">
                <a:moveTo>
                  <a:pt x="2427441" y="559418"/>
                </a:moveTo>
                <a:lnTo>
                  <a:pt x="2426172" y="559545"/>
                </a:lnTo>
                <a:lnTo>
                  <a:pt x="2427632" y="559545"/>
                </a:lnTo>
                <a:lnTo>
                  <a:pt x="2427441" y="559418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g2f109585cbe_0_1000"/>
          <p:cNvSpPr/>
          <p:nvPr/>
        </p:nvSpPr>
        <p:spPr>
          <a:xfrm>
            <a:off x="17383824" y="4777618"/>
            <a:ext cx="2720340" cy="2320925"/>
          </a:xfrm>
          <a:custGeom>
            <a:rect b="b" l="l" r="r" t="t"/>
            <a:pathLst>
              <a:path extrusionOk="0" h="2320925" w="2720340">
                <a:moveTo>
                  <a:pt x="1067028" y="243205"/>
                </a:moveTo>
                <a:lnTo>
                  <a:pt x="1066647" y="241681"/>
                </a:lnTo>
                <a:lnTo>
                  <a:pt x="1065631" y="240411"/>
                </a:lnTo>
                <a:lnTo>
                  <a:pt x="1052931" y="223647"/>
                </a:lnTo>
                <a:lnTo>
                  <a:pt x="1052931" y="242697"/>
                </a:lnTo>
                <a:lnTo>
                  <a:pt x="44069" y="986015"/>
                </a:lnTo>
                <a:lnTo>
                  <a:pt x="879449" y="14986"/>
                </a:lnTo>
                <a:lnTo>
                  <a:pt x="1052931" y="242697"/>
                </a:lnTo>
                <a:lnTo>
                  <a:pt x="1052931" y="223647"/>
                </a:lnTo>
                <a:lnTo>
                  <a:pt x="893927" y="14986"/>
                </a:lnTo>
                <a:lnTo>
                  <a:pt x="883259" y="889"/>
                </a:lnTo>
                <a:lnTo>
                  <a:pt x="881608" y="0"/>
                </a:lnTo>
                <a:lnTo>
                  <a:pt x="879703" y="0"/>
                </a:lnTo>
                <a:lnTo>
                  <a:pt x="877798" y="127"/>
                </a:lnTo>
                <a:lnTo>
                  <a:pt x="876401" y="762"/>
                </a:lnTo>
                <a:lnTo>
                  <a:pt x="0" y="1019403"/>
                </a:lnTo>
                <a:lnTo>
                  <a:pt x="0" y="1022705"/>
                </a:lnTo>
                <a:lnTo>
                  <a:pt x="4064" y="1027023"/>
                </a:lnTo>
                <a:lnTo>
                  <a:pt x="7366" y="1027277"/>
                </a:lnTo>
                <a:lnTo>
                  <a:pt x="9779" y="1025626"/>
                </a:lnTo>
                <a:lnTo>
                  <a:pt x="63500" y="986015"/>
                </a:lnTo>
                <a:lnTo>
                  <a:pt x="1065758" y="247650"/>
                </a:lnTo>
                <a:lnTo>
                  <a:pt x="1066520" y="246253"/>
                </a:lnTo>
                <a:lnTo>
                  <a:pt x="1067028" y="243205"/>
                </a:lnTo>
                <a:close/>
              </a:path>
              <a:path extrusionOk="0" h="2320925" w="2720340">
                <a:moveTo>
                  <a:pt x="2719755" y="1469364"/>
                </a:moveTo>
                <a:lnTo>
                  <a:pt x="1910918" y="997699"/>
                </a:lnTo>
                <a:lnTo>
                  <a:pt x="1909775" y="997445"/>
                </a:lnTo>
                <a:lnTo>
                  <a:pt x="1906981" y="997572"/>
                </a:lnTo>
                <a:lnTo>
                  <a:pt x="1905457" y="998334"/>
                </a:lnTo>
                <a:lnTo>
                  <a:pt x="1022705" y="2095576"/>
                </a:lnTo>
                <a:lnTo>
                  <a:pt x="1022324" y="2097862"/>
                </a:lnTo>
                <a:lnTo>
                  <a:pt x="1023975" y="2101672"/>
                </a:lnTo>
                <a:lnTo>
                  <a:pt x="1025626" y="2103069"/>
                </a:lnTo>
                <a:lnTo>
                  <a:pt x="2719755" y="2320620"/>
                </a:lnTo>
                <a:lnTo>
                  <a:pt x="2719755" y="2309063"/>
                </a:lnTo>
                <a:lnTo>
                  <a:pt x="1039469" y="2093163"/>
                </a:lnTo>
                <a:lnTo>
                  <a:pt x="1910410" y="1010767"/>
                </a:lnTo>
                <a:lnTo>
                  <a:pt x="2719755" y="1482699"/>
                </a:lnTo>
                <a:lnTo>
                  <a:pt x="2719755" y="1469364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g2f109585cbe_0_1000"/>
          <p:cNvSpPr/>
          <p:nvPr/>
        </p:nvSpPr>
        <p:spPr>
          <a:xfrm>
            <a:off x="17728691" y="1982438"/>
            <a:ext cx="574675" cy="1113789"/>
          </a:xfrm>
          <a:custGeom>
            <a:rect b="b" l="l" r="r" t="t"/>
            <a:pathLst>
              <a:path extrusionOk="0" h="1113789" w="574675">
                <a:moveTo>
                  <a:pt x="148900" y="235"/>
                </a:moveTo>
                <a:lnTo>
                  <a:pt x="145852" y="362"/>
                </a:lnTo>
                <a:lnTo>
                  <a:pt x="143693" y="2267"/>
                </a:lnTo>
                <a:lnTo>
                  <a:pt x="139121" y="25762"/>
                </a:lnTo>
                <a:lnTo>
                  <a:pt x="138867" y="26016"/>
                </a:lnTo>
                <a:lnTo>
                  <a:pt x="138486" y="28682"/>
                </a:lnTo>
                <a:lnTo>
                  <a:pt x="138359" y="30333"/>
                </a:lnTo>
                <a:lnTo>
                  <a:pt x="-448" y="1109679"/>
                </a:lnTo>
                <a:lnTo>
                  <a:pt x="1202" y="1112346"/>
                </a:lnTo>
                <a:lnTo>
                  <a:pt x="3869" y="1113235"/>
                </a:lnTo>
                <a:lnTo>
                  <a:pt x="6663" y="1113870"/>
                </a:lnTo>
                <a:lnTo>
                  <a:pt x="9457" y="1112854"/>
                </a:lnTo>
                <a:lnTo>
                  <a:pt x="28634" y="1075898"/>
                </a:lnTo>
                <a:lnTo>
                  <a:pt x="15553" y="1075898"/>
                </a:lnTo>
                <a:lnTo>
                  <a:pt x="149281" y="35159"/>
                </a:lnTo>
                <a:lnTo>
                  <a:pt x="558210" y="26397"/>
                </a:lnTo>
                <a:lnTo>
                  <a:pt x="558210" y="23603"/>
                </a:lnTo>
                <a:lnTo>
                  <a:pt x="151313" y="23603"/>
                </a:lnTo>
                <a:lnTo>
                  <a:pt x="153599" y="11919"/>
                </a:lnTo>
                <a:lnTo>
                  <a:pt x="360476" y="11919"/>
                </a:lnTo>
                <a:lnTo>
                  <a:pt x="360476" y="7474"/>
                </a:lnTo>
                <a:lnTo>
                  <a:pt x="148900" y="235"/>
                </a:lnTo>
                <a:close/>
              </a:path>
              <a:path extrusionOk="0" h="1113789" w="574675">
                <a:moveTo>
                  <a:pt x="558210" y="14332"/>
                </a:moveTo>
                <a:lnTo>
                  <a:pt x="558210" y="26397"/>
                </a:lnTo>
                <a:lnTo>
                  <a:pt x="15553" y="1075898"/>
                </a:lnTo>
                <a:lnTo>
                  <a:pt x="28634" y="1075898"/>
                </a:lnTo>
                <a:lnTo>
                  <a:pt x="571926" y="25127"/>
                </a:lnTo>
                <a:lnTo>
                  <a:pt x="573704" y="23603"/>
                </a:lnTo>
                <a:lnTo>
                  <a:pt x="573704" y="21825"/>
                </a:lnTo>
                <a:lnTo>
                  <a:pt x="573958" y="21190"/>
                </a:lnTo>
                <a:lnTo>
                  <a:pt x="573704" y="17253"/>
                </a:lnTo>
                <a:lnTo>
                  <a:pt x="571164" y="14713"/>
                </a:lnTo>
                <a:lnTo>
                  <a:pt x="570021" y="14713"/>
                </a:lnTo>
                <a:lnTo>
                  <a:pt x="569767" y="14586"/>
                </a:lnTo>
                <a:lnTo>
                  <a:pt x="567862" y="14586"/>
                </a:lnTo>
                <a:lnTo>
                  <a:pt x="558210" y="14332"/>
                </a:lnTo>
                <a:close/>
              </a:path>
              <a:path extrusionOk="0" h="1113789" w="574675">
                <a:moveTo>
                  <a:pt x="360476" y="7474"/>
                </a:moveTo>
                <a:lnTo>
                  <a:pt x="360476" y="19031"/>
                </a:lnTo>
                <a:lnTo>
                  <a:pt x="151567" y="23603"/>
                </a:lnTo>
                <a:lnTo>
                  <a:pt x="558210" y="23603"/>
                </a:lnTo>
                <a:lnTo>
                  <a:pt x="558210" y="14332"/>
                </a:lnTo>
                <a:lnTo>
                  <a:pt x="360476" y="7474"/>
                </a:lnTo>
                <a:close/>
              </a:path>
              <a:path extrusionOk="0" h="1113789" w="574675">
                <a:moveTo>
                  <a:pt x="360476" y="11919"/>
                </a:moveTo>
                <a:lnTo>
                  <a:pt x="153599" y="11919"/>
                </a:lnTo>
                <a:lnTo>
                  <a:pt x="360476" y="19031"/>
                </a:lnTo>
                <a:lnTo>
                  <a:pt x="360476" y="11919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g2f109585cbe_0_1000"/>
          <p:cNvSpPr/>
          <p:nvPr/>
        </p:nvSpPr>
        <p:spPr>
          <a:xfrm>
            <a:off x="13235939" y="0"/>
            <a:ext cx="4041140" cy="1932305"/>
          </a:xfrm>
          <a:custGeom>
            <a:rect b="b" l="l" r="r" t="t"/>
            <a:pathLst>
              <a:path extrusionOk="0" h="1932305" w="4041140">
                <a:moveTo>
                  <a:pt x="4040576" y="285"/>
                </a:moveTo>
                <a:lnTo>
                  <a:pt x="4028130" y="285"/>
                </a:lnTo>
                <a:lnTo>
                  <a:pt x="3268308" y="1894188"/>
                </a:lnTo>
                <a:lnTo>
                  <a:pt x="3315043" y="285"/>
                </a:lnTo>
                <a:lnTo>
                  <a:pt x="3303486" y="285"/>
                </a:lnTo>
                <a:lnTo>
                  <a:pt x="3256117" y="1918826"/>
                </a:lnTo>
                <a:lnTo>
                  <a:pt x="854861" y="1363469"/>
                </a:lnTo>
                <a:lnTo>
                  <a:pt x="2574398" y="285"/>
                </a:lnTo>
                <a:lnTo>
                  <a:pt x="2555729" y="285"/>
                </a:lnTo>
                <a:lnTo>
                  <a:pt x="842162" y="1358770"/>
                </a:lnTo>
                <a:lnTo>
                  <a:pt x="16683" y="603520"/>
                </a:lnTo>
                <a:lnTo>
                  <a:pt x="1680976" y="285"/>
                </a:lnTo>
                <a:lnTo>
                  <a:pt x="1647067" y="285"/>
                </a:lnTo>
                <a:lnTo>
                  <a:pt x="1824" y="596662"/>
                </a:lnTo>
                <a:lnTo>
                  <a:pt x="427" y="598313"/>
                </a:lnTo>
                <a:lnTo>
                  <a:pt x="-334" y="602250"/>
                </a:lnTo>
                <a:lnTo>
                  <a:pt x="300" y="604282"/>
                </a:lnTo>
                <a:lnTo>
                  <a:pt x="836701" y="1369438"/>
                </a:lnTo>
                <a:lnTo>
                  <a:pt x="836701" y="1369819"/>
                </a:lnTo>
                <a:lnTo>
                  <a:pt x="838352" y="1371470"/>
                </a:lnTo>
                <a:lnTo>
                  <a:pt x="839114" y="1371724"/>
                </a:lnTo>
                <a:lnTo>
                  <a:pt x="840130" y="1372486"/>
                </a:lnTo>
                <a:lnTo>
                  <a:pt x="843178" y="1372613"/>
                </a:lnTo>
                <a:lnTo>
                  <a:pt x="3263356" y="1932414"/>
                </a:lnTo>
                <a:lnTo>
                  <a:pt x="3266022" y="1930891"/>
                </a:lnTo>
                <a:lnTo>
                  <a:pt x="3267419" y="1927970"/>
                </a:lnTo>
                <a:lnTo>
                  <a:pt x="3280754" y="1894188"/>
                </a:lnTo>
                <a:lnTo>
                  <a:pt x="4040576" y="285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g2f109585cbe_0_1000"/>
          <p:cNvSpPr/>
          <p:nvPr/>
        </p:nvSpPr>
        <p:spPr>
          <a:xfrm>
            <a:off x="17728691" y="2354294"/>
            <a:ext cx="2376169" cy="3433445"/>
          </a:xfrm>
          <a:custGeom>
            <a:rect b="b" l="l" r="r" t="t"/>
            <a:pathLst>
              <a:path extrusionOk="0" h="3433445" w="2376169">
                <a:moveTo>
                  <a:pt x="1563771" y="3432949"/>
                </a:moveTo>
                <a:lnTo>
                  <a:pt x="1562755" y="3432949"/>
                </a:lnTo>
                <a:lnTo>
                  <a:pt x="1563263" y="3433203"/>
                </a:lnTo>
                <a:lnTo>
                  <a:pt x="1563771" y="3432949"/>
                </a:lnTo>
                <a:close/>
              </a:path>
              <a:path extrusionOk="0" h="3433445" w="2376169">
                <a:moveTo>
                  <a:pt x="848144" y="2136566"/>
                </a:moveTo>
                <a:lnTo>
                  <a:pt x="527858" y="2426753"/>
                </a:lnTo>
                <a:lnTo>
                  <a:pt x="527604" y="2430055"/>
                </a:lnTo>
                <a:lnTo>
                  <a:pt x="709718" y="2669190"/>
                </a:lnTo>
                <a:lnTo>
                  <a:pt x="709971" y="2670079"/>
                </a:lnTo>
                <a:lnTo>
                  <a:pt x="711114" y="2671095"/>
                </a:lnTo>
                <a:lnTo>
                  <a:pt x="712130" y="2672492"/>
                </a:lnTo>
                <a:lnTo>
                  <a:pt x="713146" y="2672873"/>
                </a:lnTo>
                <a:lnTo>
                  <a:pt x="1559326" y="3430409"/>
                </a:lnTo>
                <a:lnTo>
                  <a:pt x="1560215" y="3431933"/>
                </a:lnTo>
                <a:lnTo>
                  <a:pt x="1561739" y="3432568"/>
                </a:lnTo>
                <a:lnTo>
                  <a:pt x="1562247" y="3432949"/>
                </a:lnTo>
                <a:lnTo>
                  <a:pt x="1565295" y="3432949"/>
                </a:lnTo>
                <a:lnTo>
                  <a:pt x="1566819" y="3431806"/>
                </a:lnTo>
                <a:lnTo>
                  <a:pt x="1601235" y="3419614"/>
                </a:lnTo>
                <a:lnTo>
                  <a:pt x="1566692" y="3419614"/>
                </a:lnTo>
                <a:lnTo>
                  <a:pt x="1556034" y="3400057"/>
                </a:lnTo>
                <a:lnTo>
                  <a:pt x="1542816" y="3400057"/>
                </a:lnTo>
                <a:lnTo>
                  <a:pt x="721909" y="2665253"/>
                </a:lnTo>
                <a:lnTo>
                  <a:pt x="724865" y="2654332"/>
                </a:lnTo>
                <a:lnTo>
                  <a:pt x="712892" y="2654332"/>
                </a:lnTo>
                <a:lnTo>
                  <a:pt x="541828" y="2429674"/>
                </a:lnTo>
                <a:lnTo>
                  <a:pt x="848144" y="2152059"/>
                </a:lnTo>
                <a:lnTo>
                  <a:pt x="848144" y="2136566"/>
                </a:lnTo>
                <a:close/>
              </a:path>
              <a:path extrusionOk="0" h="3433445" w="2376169">
                <a:moveTo>
                  <a:pt x="2375280" y="3132729"/>
                </a:moveTo>
                <a:lnTo>
                  <a:pt x="1566692" y="3419614"/>
                </a:lnTo>
                <a:lnTo>
                  <a:pt x="1601235" y="3419614"/>
                </a:lnTo>
                <a:lnTo>
                  <a:pt x="2375280" y="3144920"/>
                </a:lnTo>
                <a:lnTo>
                  <a:pt x="2375280" y="3132729"/>
                </a:lnTo>
                <a:close/>
              </a:path>
              <a:path extrusionOk="0" h="3433445" w="2376169">
                <a:moveTo>
                  <a:pt x="873924" y="2150027"/>
                </a:moveTo>
                <a:lnTo>
                  <a:pt x="860717" y="2150027"/>
                </a:lnTo>
                <a:lnTo>
                  <a:pt x="1542816" y="3400057"/>
                </a:lnTo>
                <a:lnTo>
                  <a:pt x="1542816" y="3375801"/>
                </a:lnTo>
                <a:lnTo>
                  <a:pt x="1149032" y="2654332"/>
                </a:lnTo>
                <a:lnTo>
                  <a:pt x="873924" y="2150027"/>
                </a:lnTo>
                <a:close/>
              </a:path>
              <a:path extrusionOk="0" h="3433445" w="2376169">
                <a:moveTo>
                  <a:pt x="1542816" y="3375801"/>
                </a:moveTo>
                <a:lnTo>
                  <a:pt x="1542816" y="3400057"/>
                </a:lnTo>
                <a:lnTo>
                  <a:pt x="1556034" y="3400057"/>
                </a:lnTo>
                <a:lnTo>
                  <a:pt x="1542816" y="3375801"/>
                </a:lnTo>
                <a:close/>
              </a:path>
              <a:path extrusionOk="0" h="3433445" w="2376169">
                <a:moveTo>
                  <a:pt x="1961525" y="4417"/>
                </a:moveTo>
                <a:lnTo>
                  <a:pt x="1964" y="731600"/>
                </a:lnTo>
                <a:lnTo>
                  <a:pt x="694" y="732870"/>
                </a:lnTo>
                <a:lnTo>
                  <a:pt x="-448" y="736172"/>
                </a:lnTo>
                <a:lnTo>
                  <a:pt x="-194" y="737950"/>
                </a:lnTo>
                <a:lnTo>
                  <a:pt x="851446" y="2133518"/>
                </a:lnTo>
                <a:lnTo>
                  <a:pt x="848144" y="2136566"/>
                </a:lnTo>
                <a:lnTo>
                  <a:pt x="848144" y="2152059"/>
                </a:lnTo>
                <a:lnTo>
                  <a:pt x="712892" y="2654332"/>
                </a:lnTo>
                <a:lnTo>
                  <a:pt x="724865" y="2654332"/>
                </a:lnTo>
                <a:lnTo>
                  <a:pt x="725465" y="2652173"/>
                </a:lnTo>
                <a:lnTo>
                  <a:pt x="860209" y="2152059"/>
                </a:lnTo>
                <a:lnTo>
                  <a:pt x="860717" y="2150027"/>
                </a:lnTo>
                <a:lnTo>
                  <a:pt x="873924" y="2150027"/>
                </a:lnTo>
                <a:lnTo>
                  <a:pt x="869860" y="2142535"/>
                </a:lnTo>
                <a:lnTo>
                  <a:pt x="931835" y="2142535"/>
                </a:lnTo>
                <a:lnTo>
                  <a:pt x="874051" y="2131613"/>
                </a:lnTo>
                <a:lnTo>
                  <a:pt x="887393" y="2122850"/>
                </a:lnTo>
                <a:lnTo>
                  <a:pt x="858558" y="2122850"/>
                </a:lnTo>
                <a:lnTo>
                  <a:pt x="14156" y="739347"/>
                </a:lnTo>
                <a:lnTo>
                  <a:pt x="1961525" y="16735"/>
                </a:lnTo>
                <a:lnTo>
                  <a:pt x="1961525" y="4417"/>
                </a:lnTo>
                <a:close/>
              </a:path>
              <a:path extrusionOk="0" h="3433445" w="2376169">
                <a:moveTo>
                  <a:pt x="931835" y="2142535"/>
                </a:moveTo>
                <a:lnTo>
                  <a:pt x="869860" y="2142535"/>
                </a:lnTo>
                <a:lnTo>
                  <a:pt x="2375280" y="2428404"/>
                </a:lnTo>
                <a:lnTo>
                  <a:pt x="2375280" y="2416594"/>
                </a:lnTo>
                <a:lnTo>
                  <a:pt x="931835" y="2142535"/>
                </a:lnTo>
                <a:close/>
              </a:path>
              <a:path extrusionOk="0" h="3433445" w="2376169">
                <a:moveTo>
                  <a:pt x="1974987" y="226"/>
                </a:moveTo>
                <a:lnTo>
                  <a:pt x="1973844" y="353"/>
                </a:lnTo>
                <a:lnTo>
                  <a:pt x="1972701" y="353"/>
                </a:lnTo>
                <a:lnTo>
                  <a:pt x="1971304" y="480"/>
                </a:lnTo>
                <a:lnTo>
                  <a:pt x="1969907" y="1242"/>
                </a:lnTo>
                <a:lnTo>
                  <a:pt x="1961525" y="4417"/>
                </a:lnTo>
                <a:lnTo>
                  <a:pt x="1961525" y="16735"/>
                </a:lnTo>
                <a:lnTo>
                  <a:pt x="858558" y="2122850"/>
                </a:lnTo>
                <a:lnTo>
                  <a:pt x="887393" y="2122850"/>
                </a:lnTo>
                <a:lnTo>
                  <a:pt x="895514" y="2117516"/>
                </a:lnTo>
                <a:lnTo>
                  <a:pt x="874432" y="2117516"/>
                </a:lnTo>
                <a:lnTo>
                  <a:pt x="1974606" y="16735"/>
                </a:lnTo>
                <a:lnTo>
                  <a:pt x="1976510" y="13052"/>
                </a:lnTo>
                <a:lnTo>
                  <a:pt x="2016604" y="13052"/>
                </a:lnTo>
                <a:lnTo>
                  <a:pt x="1976891" y="1115"/>
                </a:lnTo>
                <a:lnTo>
                  <a:pt x="1974987" y="226"/>
                </a:lnTo>
                <a:close/>
              </a:path>
              <a:path extrusionOk="0" h="3433445" w="2376169">
                <a:moveTo>
                  <a:pt x="2375280" y="1129608"/>
                </a:moveTo>
                <a:lnTo>
                  <a:pt x="874432" y="2117516"/>
                </a:lnTo>
                <a:lnTo>
                  <a:pt x="895514" y="2117516"/>
                </a:lnTo>
                <a:lnTo>
                  <a:pt x="2375280" y="1143451"/>
                </a:lnTo>
                <a:lnTo>
                  <a:pt x="2375280" y="1129608"/>
                </a:lnTo>
                <a:close/>
              </a:path>
              <a:path extrusionOk="0" h="3433445" w="2376169">
                <a:moveTo>
                  <a:pt x="2016604" y="13052"/>
                </a:moveTo>
                <a:lnTo>
                  <a:pt x="1976510" y="13052"/>
                </a:lnTo>
                <a:lnTo>
                  <a:pt x="2375280" y="133064"/>
                </a:lnTo>
                <a:lnTo>
                  <a:pt x="2375280" y="120873"/>
                </a:lnTo>
                <a:lnTo>
                  <a:pt x="2016604" y="13052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g2f109585cbe_0_1000"/>
          <p:cNvSpPr/>
          <p:nvPr/>
        </p:nvSpPr>
        <p:spPr>
          <a:xfrm>
            <a:off x="16214942" y="9546101"/>
            <a:ext cx="3122930" cy="1763395"/>
          </a:xfrm>
          <a:custGeom>
            <a:rect b="b" l="l" r="r" t="t"/>
            <a:pathLst>
              <a:path extrusionOk="0" h="1763395" w="3122930">
                <a:moveTo>
                  <a:pt x="3122599" y="1762848"/>
                </a:moveTo>
                <a:lnTo>
                  <a:pt x="2131517" y="14605"/>
                </a:lnTo>
                <a:lnTo>
                  <a:pt x="2124024" y="1397"/>
                </a:lnTo>
                <a:lnTo>
                  <a:pt x="2122627" y="381"/>
                </a:lnTo>
                <a:lnTo>
                  <a:pt x="2119960" y="0"/>
                </a:lnTo>
                <a:lnTo>
                  <a:pt x="2118309" y="127"/>
                </a:lnTo>
                <a:lnTo>
                  <a:pt x="2117166" y="508"/>
                </a:lnTo>
                <a:lnTo>
                  <a:pt x="0" y="1762848"/>
                </a:lnTo>
                <a:lnTo>
                  <a:pt x="18034" y="1762848"/>
                </a:lnTo>
                <a:lnTo>
                  <a:pt x="2118309" y="14605"/>
                </a:lnTo>
                <a:lnTo>
                  <a:pt x="3109264" y="1762848"/>
                </a:lnTo>
                <a:lnTo>
                  <a:pt x="3122599" y="1762848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g2f109585cbe_0_1000"/>
          <p:cNvSpPr/>
          <p:nvPr/>
        </p:nvSpPr>
        <p:spPr>
          <a:xfrm>
            <a:off x="15463634" y="7417123"/>
            <a:ext cx="1718944" cy="702945"/>
          </a:xfrm>
          <a:custGeom>
            <a:rect b="b" l="l" r="r" t="t"/>
            <a:pathLst>
              <a:path extrusionOk="0" h="702945" w="1718944">
                <a:moveTo>
                  <a:pt x="1718640" y="5842"/>
                </a:moveTo>
                <a:lnTo>
                  <a:pt x="1716608" y="1397"/>
                </a:lnTo>
                <a:lnTo>
                  <a:pt x="1714322" y="0"/>
                </a:lnTo>
                <a:lnTo>
                  <a:pt x="1711655" y="127"/>
                </a:lnTo>
                <a:lnTo>
                  <a:pt x="1694510" y="2184"/>
                </a:lnTo>
                <a:lnTo>
                  <a:pt x="1694510" y="13843"/>
                </a:lnTo>
                <a:lnTo>
                  <a:pt x="927455" y="689343"/>
                </a:lnTo>
                <a:lnTo>
                  <a:pt x="25273" y="213487"/>
                </a:lnTo>
                <a:lnTo>
                  <a:pt x="1694510" y="13843"/>
                </a:lnTo>
                <a:lnTo>
                  <a:pt x="1694510" y="2184"/>
                </a:lnTo>
                <a:lnTo>
                  <a:pt x="2921" y="204597"/>
                </a:lnTo>
                <a:lnTo>
                  <a:pt x="889" y="206375"/>
                </a:lnTo>
                <a:lnTo>
                  <a:pt x="0" y="211455"/>
                </a:lnTo>
                <a:lnTo>
                  <a:pt x="1270" y="213868"/>
                </a:lnTo>
                <a:lnTo>
                  <a:pt x="927709" y="702551"/>
                </a:lnTo>
                <a:lnTo>
                  <a:pt x="930249" y="702297"/>
                </a:lnTo>
                <a:lnTo>
                  <a:pt x="944981" y="689343"/>
                </a:lnTo>
                <a:lnTo>
                  <a:pt x="1712036" y="13843"/>
                </a:lnTo>
                <a:lnTo>
                  <a:pt x="1718005" y="8636"/>
                </a:lnTo>
                <a:lnTo>
                  <a:pt x="1718640" y="5842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g2f109585cbe_0_1000"/>
          <p:cNvSpPr/>
          <p:nvPr/>
        </p:nvSpPr>
        <p:spPr>
          <a:xfrm>
            <a:off x="7671816" y="1662398"/>
            <a:ext cx="843279" cy="1997710"/>
          </a:xfrm>
          <a:custGeom>
            <a:rect b="b" l="l" r="r" t="t"/>
            <a:pathLst>
              <a:path extrusionOk="0" h="1997710" w="843279">
                <a:moveTo>
                  <a:pt x="634536" y="243"/>
                </a:moveTo>
                <a:lnTo>
                  <a:pt x="634028" y="243"/>
                </a:lnTo>
                <a:lnTo>
                  <a:pt x="631869" y="370"/>
                </a:lnTo>
                <a:lnTo>
                  <a:pt x="630218" y="1132"/>
                </a:lnTo>
                <a:lnTo>
                  <a:pt x="2346" y="829151"/>
                </a:lnTo>
                <a:lnTo>
                  <a:pt x="1203" y="830675"/>
                </a:lnTo>
                <a:lnTo>
                  <a:pt x="187" y="831945"/>
                </a:lnTo>
                <a:lnTo>
                  <a:pt x="187" y="832199"/>
                </a:lnTo>
                <a:lnTo>
                  <a:pt x="-193" y="832580"/>
                </a:lnTo>
                <a:lnTo>
                  <a:pt x="-193" y="835247"/>
                </a:lnTo>
                <a:lnTo>
                  <a:pt x="695" y="836644"/>
                </a:lnTo>
                <a:lnTo>
                  <a:pt x="1203" y="837660"/>
                </a:lnTo>
                <a:lnTo>
                  <a:pt x="2092" y="838549"/>
                </a:lnTo>
                <a:lnTo>
                  <a:pt x="778550" y="1996760"/>
                </a:lnTo>
                <a:lnTo>
                  <a:pt x="780963" y="1997649"/>
                </a:lnTo>
                <a:lnTo>
                  <a:pt x="783376" y="1997141"/>
                </a:lnTo>
                <a:lnTo>
                  <a:pt x="785789" y="1996379"/>
                </a:lnTo>
                <a:lnTo>
                  <a:pt x="787567" y="1994347"/>
                </a:lnTo>
                <a:lnTo>
                  <a:pt x="788710" y="1974027"/>
                </a:lnTo>
                <a:lnTo>
                  <a:pt x="777153" y="1974027"/>
                </a:lnTo>
                <a:lnTo>
                  <a:pt x="19109" y="843121"/>
                </a:lnTo>
                <a:lnTo>
                  <a:pt x="67241" y="843121"/>
                </a:lnTo>
                <a:lnTo>
                  <a:pt x="15807" y="830421"/>
                </a:lnTo>
                <a:lnTo>
                  <a:pt x="630599" y="19801"/>
                </a:lnTo>
                <a:lnTo>
                  <a:pt x="642409" y="19801"/>
                </a:lnTo>
                <a:lnTo>
                  <a:pt x="639107" y="2656"/>
                </a:lnTo>
                <a:lnTo>
                  <a:pt x="637330" y="878"/>
                </a:lnTo>
                <a:lnTo>
                  <a:pt x="634536" y="243"/>
                </a:lnTo>
                <a:close/>
              </a:path>
              <a:path extrusionOk="0" h="1997710" w="843279">
                <a:moveTo>
                  <a:pt x="830365" y="978119"/>
                </a:moveTo>
                <a:lnTo>
                  <a:pt x="830365" y="1043522"/>
                </a:lnTo>
                <a:lnTo>
                  <a:pt x="777153" y="1974027"/>
                </a:lnTo>
                <a:lnTo>
                  <a:pt x="788710" y="1974027"/>
                </a:lnTo>
                <a:lnTo>
                  <a:pt x="842048" y="1040982"/>
                </a:lnTo>
                <a:lnTo>
                  <a:pt x="842556" y="1039839"/>
                </a:lnTo>
                <a:lnTo>
                  <a:pt x="842302" y="1038569"/>
                </a:lnTo>
                <a:lnTo>
                  <a:pt x="842429" y="1036537"/>
                </a:lnTo>
                <a:lnTo>
                  <a:pt x="841667" y="1035648"/>
                </a:lnTo>
                <a:lnTo>
                  <a:pt x="840778" y="1031203"/>
                </a:lnTo>
                <a:lnTo>
                  <a:pt x="830365" y="978119"/>
                </a:lnTo>
                <a:close/>
              </a:path>
              <a:path extrusionOk="0" h="1997710" w="843279">
                <a:moveTo>
                  <a:pt x="67241" y="843121"/>
                </a:moveTo>
                <a:lnTo>
                  <a:pt x="19109" y="843121"/>
                </a:lnTo>
                <a:lnTo>
                  <a:pt x="830365" y="1043522"/>
                </a:lnTo>
                <a:lnTo>
                  <a:pt x="830365" y="1031203"/>
                </a:lnTo>
                <a:lnTo>
                  <a:pt x="828968" y="1031203"/>
                </a:lnTo>
                <a:lnTo>
                  <a:pt x="67241" y="843121"/>
                </a:lnTo>
                <a:close/>
              </a:path>
              <a:path extrusionOk="0" h="1997710" w="843279">
                <a:moveTo>
                  <a:pt x="642409" y="19801"/>
                </a:moveTo>
                <a:lnTo>
                  <a:pt x="630599" y="19801"/>
                </a:lnTo>
                <a:lnTo>
                  <a:pt x="828968" y="1031203"/>
                </a:lnTo>
                <a:lnTo>
                  <a:pt x="828968" y="971007"/>
                </a:lnTo>
                <a:lnTo>
                  <a:pt x="642409" y="19801"/>
                </a:lnTo>
                <a:close/>
              </a:path>
              <a:path extrusionOk="0" h="1997710" w="843279">
                <a:moveTo>
                  <a:pt x="828968" y="971007"/>
                </a:moveTo>
                <a:lnTo>
                  <a:pt x="828968" y="1031203"/>
                </a:lnTo>
                <a:lnTo>
                  <a:pt x="830365" y="1031203"/>
                </a:lnTo>
                <a:lnTo>
                  <a:pt x="830365" y="978119"/>
                </a:lnTo>
                <a:lnTo>
                  <a:pt x="828968" y="971007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g2f109585cbe_0_1000"/>
          <p:cNvSpPr/>
          <p:nvPr/>
        </p:nvSpPr>
        <p:spPr>
          <a:xfrm>
            <a:off x="15046072" y="2819329"/>
            <a:ext cx="1330325" cy="693420"/>
          </a:xfrm>
          <a:custGeom>
            <a:rect b="b" l="l" r="r" t="t"/>
            <a:pathLst>
              <a:path extrusionOk="0" h="693420" w="1330325">
                <a:moveTo>
                  <a:pt x="1330159" y="343916"/>
                </a:moveTo>
                <a:lnTo>
                  <a:pt x="1330032" y="338709"/>
                </a:lnTo>
                <a:lnTo>
                  <a:pt x="1328254" y="336423"/>
                </a:lnTo>
                <a:lnTo>
                  <a:pt x="1303108" y="330022"/>
                </a:lnTo>
                <a:lnTo>
                  <a:pt x="1303108" y="342011"/>
                </a:lnTo>
                <a:lnTo>
                  <a:pt x="226301" y="679564"/>
                </a:lnTo>
                <a:lnTo>
                  <a:pt x="14859" y="13970"/>
                </a:lnTo>
                <a:lnTo>
                  <a:pt x="1303108" y="342011"/>
                </a:lnTo>
                <a:lnTo>
                  <a:pt x="1303108" y="330022"/>
                </a:lnTo>
                <a:lnTo>
                  <a:pt x="61709" y="13970"/>
                </a:lnTo>
                <a:lnTo>
                  <a:pt x="6985" y="0"/>
                </a:lnTo>
                <a:lnTo>
                  <a:pt x="6350" y="0"/>
                </a:lnTo>
                <a:lnTo>
                  <a:pt x="4318" y="127"/>
                </a:lnTo>
                <a:lnTo>
                  <a:pt x="2921" y="762"/>
                </a:lnTo>
                <a:lnTo>
                  <a:pt x="508" y="3429"/>
                </a:lnTo>
                <a:lnTo>
                  <a:pt x="0" y="5588"/>
                </a:lnTo>
                <a:lnTo>
                  <a:pt x="218046" y="691629"/>
                </a:lnTo>
                <a:lnTo>
                  <a:pt x="221221" y="693280"/>
                </a:lnTo>
                <a:lnTo>
                  <a:pt x="265036" y="679564"/>
                </a:lnTo>
                <a:lnTo>
                  <a:pt x="1328508" y="346202"/>
                </a:lnTo>
                <a:lnTo>
                  <a:pt x="1330159" y="343916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g2f109585cbe_0_1000"/>
          <p:cNvSpPr/>
          <p:nvPr/>
        </p:nvSpPr>
        <p:spPr>
          <a:xfrm>
            <a:off x="15401151" y="5022982"/>
            <a:ext cx="1995169" cy="781685"/>
          </a:xfrm>
          <a:custGeom>
            <a:rect b="b" l="l" r="r" t="t"/>
            <a:pathLst>
              <a:path extrusionOk="0" h="781685" w="1995169">
                <a:moveTo>
                  <a:pt x="1994611" y="774674"/>
                </a:moveTo>
                <a:lnTo>
                  <a:pt x="1993341" y="771499"/>
                </a:lnTo>
                <a:lnTo>
                  <a:pt x="1944954" y="747382"/>
                </a:lnTo>
                <a:lnTo>
                  <a:pt x="1919046" y="734517"/>
                </a:lnTo>
                <a:lnTo>
                  <a:pt x="1919046" y="747382"/>
                </a:lnTo>
                <a:lnTo>
                  <a:pt x="24511" y="149733"/>
                </a:lnTo>
                <a:lnTo>
                  <a:pt x="438391" y="12065"/>
                </a:lnTo>
                <a:lnTo>
                  <a:pt x="1919046" y="747382"/>
                </a:lnTo>
                <a:lnTo>
                  <a:pt x="1919046" y="734517"/>
                </a:lnTo>
                <a:lnTo>
                  <a:pt x="464299" y="12065"/>
                </a:lnTo>
                <a:lnTo>
                  <a:pt x="440423" y="254"/>
                </a:lnTo>
                <a:lnTo>
                  <a:pt x="439407" y="0"/>
                </a:lnTo>
                <a:lnTo>
                  <a:pt x="437375" y="254"/>
                </a:lnTo>
                <a:lnTo>
                  <a:pt x="1651" y="145161"/>
                </a:lnTo>
                <a:lnTo>
                  <a:pt x="0" y="147447"/>
                </a:lnTo>
                <a:lnTo>
                  <a:pt x="0" y="152400"/>
                </a:lnTo>
                <a:lnTo>
                  <a:pt x="1651" y="154559"/>
                </a:lnTo>
                <a:lnTo>
                  <a:pt x="1989277" y="781659"/>
                </a:lnTo>
                <a:lnTo>
                  <a:pt x="1992325" y="780262"/>
                </a:lnTo>
                <a:lnTo>
                  <a:pt x="1994611" y="774674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g2f109585cbe_0_1000"/>
          <p:cNvSpPr/>
          <p:nvPr/>
        </p:nvSpPr>
        <p:spPr>
          <a:xfrm>
            <a:off x="13296900" y="2381726"/>
            <a:ext cx="1978025" cy="1333500"/>
          </a:xfrm>
          <a:custGeom>
            <a:rect b="b" l="l" r="r" t="t"/>
            <a:pathLst>
              <a:path extrusionOk="0" h="1333500" w="1978025">
                <a:moveTo>
                  <a:pt x="1154445" y="4416"/>
                </a:moveTo>
                <a:lnTo>
                  <a:pt x="150663" y="363055"/>
                </a:lnTo>
                <a:lnTo>
                  <a:pt x="148504" y="363436"/>
                </a:lnTo>
                <a:lnTo>
                  <a:pt x="146726" y="365341"/>
                </a:lnTo>
                <a:lnTo>
                  <a:pt x="146345" y="367246"/>
                </a:lnTo>
                <a:lnTo>
                  <a:pt x="145964" y="368262"/>
                </a:lnTo>
                <a:lnTo>
                  <a:pt x="146091" y="369151"/>
                </a:lnTo>
                <a:lnTo>
                  <a:pt x="-336" y="1328485"/>
                </a:lnTo>
                <a:lnTo>
                  <a:pt x="552" y="1330643"/>
                </a:lnTo>
                <a:lnTo>
                  <a:pt x="2076" y="1331913"/>
                </a:lnTo>
                <a:lnTo>
                  <a:pt x="3727" y="1333183"/>
                </a:lnTo>
                <a:lnTo>
                  <a:pt x="6013" y="1333437"/>
                </a:lnTo>
                <a:lnTo>
                  <a:pt x="42568" y="1317944"/>
                </a:lnTo>
                <a:lnTo>
                  <a:pt x="12998" y="1317944"/>
                </a:lnTo>
                <a:lnTo>
                  <a:pt x="155235" y="385660"/>
                </a:lnTo>
                <a:lnTo>
                  <a:pt x="168773" y="385660"/>
                </a:lnTo>
                <a:lnTo>
                  <a:pt x="160568" y="371691"/>
                </a:lnTo>
                <a:lnTo>
                  <a:pt x="1154445" y="16735"/>
                </a:lnTo>
                <a:lnTo>
                  <a:pt x="1154445" y="4416"/>
                </a:lnTo>
                <a:close/>
              </a:path>
              <a:path extrusionOk="0" h="1333500" w="1978025">
                <a:moveTo>
                  <a:pt x="565434" y="1060902"/>
                </a:moveTo>
                <a:lnTo>
                  <a:pt x="565434" y="1083762"/>
                </a:lnTo>
                <a:lnTo>
                  <a:pt x="12998" y="1317944"/>
                </a:lnTo>
                <a:lnTo>
                  <a:pt x="42568" y="1317944"/>
                </a:lnTo>
                <a:lnTo>
                  <a:pt x="573816" y="1092779"/>
                </a:lnTo>
                <a:lnTo>
                  <a:pt x="574324" y="1092779"/>
                </a:lnTo>
                <a:lnTo>
                  <a:pt x="575086" y="1092398"/>
                </a:lnTo>
                <a:lnTo>
                  <a:pt x="996098" y="1092398"/>
                </a:lnTo>
                <a:lnTo>
                  <a:pt x="595405" y="1081349"/>
                </a:lnTo>
                <a:lnTo>
                  <a:pt x="607618" y="1074745"/>
                </a:lnTo>
                <a:lnTo>
                  <a:pt x="573562" y="1074745"/>
                </a:lnTo>
                <a:lnTo>
                  <a:pt x="565434" y="1060902"/>
                </a:lnTo>
                <a:close/>
              </a:path>
              <a:path extrusionOk="0" h="1333500" w="1978025">
                <a:moveTo>
                  <a:pt x="996098" y="1092398"/>
                </a:moveTo>
                <a:lnTo>
                  <a:pt x="575975" y="1092398"/>
                </a:lnTo>
                <a:lnTo>
                  <a:pt x="1971035" y="1130751"/>
                </a:lnTo>
                <a:lnTo>
                  <a:pt x="1973067" y="1130751"/>
                </a:lnTo>
                <a:lnTo>
                  <a:pt x="1974718" y="1129989"/>
                </a:lnTo>
                <a:lnTo>
                  <a:pt x="1977003" y="1126941"/>
                </a:lnTo>
                <a:lnTo>
                  <a:pt x="1977257" y="1125036"/>
                </a:lnTo>
                <a:lnTo>
                  <a:pt x="1975365" y="1119067"/>
                </a:lnTo>
                <a:lnTo>
                  <a:pt x="1963288" y="1119067"/>
                </a:lnTo>
                <a:lnTo>
                  <a:pt x="996098" y="1092398"/>
                </a:lnTo>
                <a:close/>
              </a:path>
              <a:path extrusionOk="0" h="1333500" w="1978025">
                <a:moveTo>
                  <a:pt x="1763510" y="453096"/>
                </a:moveTo>
                <a:lnTo>
                  <a:pt x="1751330" y="453096"/>
                </a:lnTo>
                <a:lnTo>
                  <a:pt x="1963288" y="1119067"/>
                </a:lnTo>
                <a:lnTo>
                  <a:pt x="1963288" y="1080968"/>
                </a:lnTo>
                <a:lnTo>
                  <a:pt x="1763510" y="453096"/>
                </a:lnTo>
                <a:close/>
              </a:path>
              <a:path extrusionOk="0" h="1333500" w="1978025">
                <a:moveTo>
                  <a:pt x="1963288" y="1080968"/>
                </a:moveTo>
                <a:lnTo>
                  <a:pt x="1963288" y="1119067"/>
                </a:lnTo>
                <a:lnTo>
                  <a:pt x="1975365" y="1119067"/>
                </a:lnTo>
                <a:lnTo>
                  <a:pt x="1963288" y="1080968"/>
                </a:lnTo>
                <a:close/>
              </a:path>
              <a:path extrusionOk="0" h="1333500" w="1978025">
                <a:moveTo>
                  <a:pt x="168773" y="385660"/>
                </a:moveTo>
                <a:lnTo>
                  <a:pt x="155235" y="385660"/>
                </a:lnTo>
                <a:lnTo>
                  <a:pt x="565434" y="1083762"/>
                </a:lnTo>
                <a:lnTo>
                  <a:pt x="565434" y="1060902"/>
                </a:lnTo>
                <a:lnTo>
                  <a:pt x="168773" y="385660"/>
                </a:lnTo>
                <a:close/>
              </a:path>
              <a:path extrusionOk="0" h="1333500" w="1978025">
                <a:moveTo>
                  <a:pt x="1168288" y="225"/>
                </a:moveTo>
                <a:lnTo>
                  <a:pt x="1167907" y="225"/>
                </a:lnTo>
                <a:lnTo>
                  <a:pt x="1166256" y="352"/>
                </a:lnTo>
                <a:lnTo>
                  <a:pt x="1166002" y="352"/>
                </a:lnTo>
                <a:lnTo>
                  <a:pt x="1165494" y="479"/>
                </a:lnTo>
                <a:lnTo>
                  <a:pt x="1165240" y="606"/>
                </a:lnTo>
                <a:lnTo>
                  <a:pt x="1164097" y="860"/>
                </a:lnTo>
                <a:lnTo>
                  <a:pt x="1163589" y="1114"/>
                </a:lnTo>
                <a:lnTo>
                  <a:pt x="1154445" y="4416"/>
                </a:lnTo>
                <a:lnTo>
                  <a:pt x="1154445" y="16735"/>
                </a:lnTo>
                <a:lnTo>
                  <a:pt x="919866" y="443952"/>
                </a:lnTo>
                <a:lnTo>
                  <a:pt x="573562" y="1074745"/>
                </a:lnTo>
                <a:lnTo>
                  <a:pt x="607618" y="1074745"/>
                </a:lnTo>
                <a:lnTo>
                  <a:pt x="612550" y="1072078"/>
                </a:lnTo>
                <a:lnTo>
                  <a:pt x="588294" y="1072078"/>
                </a:lnTo>
                <a:lnTo>
                  <a:pt x="933225" y="443825"/>
                </a:lnTo>
                <a:lnTo>
                  <a:pt x="1168796" y="14703"/>
                </a:lnTo>
                <a:lnTo>
                  <a:pt x="1188099" y="14703"/>
                </a:lnTo>
                <a:lnTo>
                  <a:pt x="1170828" y="1876"/>
                </a:lnTo>
                <a:lnTo>
                  <a:pt x="1170066" y="987"/>
                </a:lnTo>
                <a:lnTo>
                  <a:pt x="1168288" y="225"/>
                </a:lnTo>
                <a:close/>
              </a:path>
              <a:path extrusionOk="0" h="1333500" w="1978025">
                <a:moveTo>
                  <a:pt x="1744091" y="429474"/>
                </a:moveTo>
                <a:lnTo>
                  <a:pt x="1744091" y="443825"/>
                </a:lnTo>
                <a:lnTo>
                  <a:pt x="588294" y="1072078"/>
                </a:lnTo>
                <a:lnTo>
                  <a:pt x="612550" y="1072078"/>
                </a:lnTo>
                <a:lnTo>
                  <a:pt x="1751330" y="453096"/>
                </a:lnTo>
                <a:lnTo>
                  <a:pt x="1763510" y="453096"/>
                </a:lnTo>
                <a:lnTo>
                  <a:pt x="1760601" y="443952"/>
                </a:lnTo>
                <a:lnTo>
                  <a:pt x="1760728" y="443063"/>
                </a:lnTo>
                <a:lnTo>
                  <a:pt x="1759839" y="441158"/>
                </a:lnTo>
                <a:lnTo>
                  <a:pt x="1759458" y="440904"/>
                </a:lnTo>
                <a:lnTo>
                  <a:pt x="1758569" y="439888"/>
                </a:lnTo>
                <a:lnTo>
                  <a:pt x="1757553" y="439507"/>
                </a:lnTo>
                <a:lnTo>
                  <a:pt x="1744091" y="429474"/>
                </a:lnTo>
                <a:close/>
              </a:path>
              <a:path extrusionOk="0" h="1333500" w="1978025">
                <a:moveTo>
                  <a:pt x="1188099" y="14703"/>
                </a:moveTo>
                <a:lnTo>
                  <a:pt x="1168796" y="14703"/>
                </a:lnTo>
                <a:lnTo>
                  <a:pt x="1744091" y="443825"/>
                </a:lnTo>
                <a:lnTo>
                  <a:pt x="1744091" y="429474"/>
                </a:lnTo>
                <a:lnTo>
                  <a:pt x="1188099" y="14703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g2f109585cbe_0_1000"/>
          <p:cNvSpPr/>
          <p:nvPr/>
        </p:nvSpPr>
        <p:spPr>
          <a:xfrm>
            <a:off x="19695669" y="2333186"/>
            <a:ext cx="408305" cy="154305"/>
          </a:xfrm>
          <a:custGeom>
            <a:rect b="b" l="l" r="r" t="t"/>
            <a:pathLst>
              <a:path extrusionOk="0" h="154305" w="408305">
                <a:moveTo>
                  <a:pt x="408165" y="80518"/>
                </a:moveTo>
                <a:lnTo>
                  <a:pt x="216789" y="11684"/>
                </a:lnTo>
                <a:lnTo>
                  <a:pt x="184404" y="127"/>
                </a:lnTo>
                <a:lnTo>
                  <a:pt x="183515" y="0"/>
                </a:lnTo>
                <a:lnTo>
                  <a:pt x="2667" y="21209"/>
                </a:lnTo>
                <a:lnTo>
                  <a:pt x="508" y="23368"/>
                </a:lnTo>
                <a:lnTo>
                  <a:pt x="0" y="28829"/>
                </a:lnTo>
                <a:lnTo>
                  <a:pt x="1651" y="31369"/>
                </a:lnTo>
                <a:lnTo>
                  <a:pt x="408165" y="153797"/>
                </a:lnTo>
                <a:lnTo>
                  <a:pt x="408165" y="141605"/>
                </a:lnTo>
                <a:lnTo>
                  <a:pt x="34417" y="29210"/>
                </a:lnTo>
                <a:lnTo>
                  <a:pt x="182499" y="11684"/>
                </a:lnTo>
                <a:lnTo>
                  <a:pt x="408165" y="92837"/>
                </a:lnTo>
                <a:lnTo>
                  <a:pt x="408165" y="80518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g2f109585cbe_0_1000"/>
          <p:cNvSpPr/>
          <p:nvPr/>
        </p:nvSpPr>
        <p:spPr>
          <a:xfrm>
            <a:off x="8447316" y="2695898"/>
            <a:ext cx="786129" cy="964564"/>
          </a:xfrm>
          <a:custGeom>
            <a:rect b="b" l="l" r="r" t="t"/>
            <a:pathLst>
              <a:path extrusionOk="0" h="964564" w="786129">
                <a:moveTo>
                  <a:pt x="785723" y="390893"/>
                </a:moveTo>
                <a:lnTo>
                  <a:pt x="785469" y="386829"/>
                </a:lnTo>
                <a:lnTo>
                  <a:pt x="784326" y="385178"/>
                </a:lnTo>
                <a:lnTo>
                  <a:pt x="769086" y="377063"/>
                </a:lnTo>
                <a:lnTo>
                  <a:pt x="769086" y="390004"/>
                </a:lnTo>
                <a:lnTo>
                  <a:pt x="12319" y="946124"/>
                </a:lnTo>
                <a:lnTo>
                  <a:pt x="65659" y="15240"/>
                </a:lnTo>
                <a:lnTo>
                  <a:pt x="769086" y="390004"/>
                </a:lnTo>
                <a:lnTo>
                  <a:pt x="769086" y="377063"/>
                </a:lnTo>
                <a:lnTo>
                  <a:pt x="90297" y="15240"/>
                </a:lnTo>
                <a:lnTo>
                  <a:pt x="62230" y="254"/>
                </a:lnTo>
                <a:lnTo>
                  <a:pt x="61087" y="0"/>
                </a:lnTo>
                <a:lnTo>
                  <a:pt x="0" y="959967"/>
                </a:lnTo>
                <a:lnTo>
                  <a:pt x="1143" y="961999"/>
                </a:lnTo>
                <a:lnTo>
                  <a:pt x="5080" y="964158"/>
                </a:lnTo>
                <a:lnTo>
                  <a:pt x="7493" y="964031"/>
                </a:lnTo>
                <a:lnTo>
                  <a:pt x="31877" y="946124"/>
                </a:lnTo>
                <a:lnTo>
                  <a:pt x="784834" y="392798"/>
                </a:lnTo>
                <a:lnTo>
                  <a:pt x="785723" y="390893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g2f109585cbe_0_1000"/>
          <p:cNvSpPr/>
          <p:nvPr/>
        </p:nvSpPr>
        <p:spPr>
          <a:xfrm>
            <a:off x="11711635" y="6280257"/>
            <a:ext cx="1202690" cy="312420"/>
          </a:xfrm>
          <a:custGeom>
            <a:rect b="b" l="l" r="r" t="t"/>
            <a:pathLst>
              <a:path extrusionOk="0" h="312420" w="1202690">
                <a:moveTo>
                  <a:pt x="1202410" y="303898"/>
                </a:moveTo>
                <a:lnTo>
                  <a:pt x="1200505" y="301104"/>
                </a:lnTo>
                <a:lnTo>
                  <a:pt x="1184503" y="297040"/>
                </a:lnTo>
                <a:lnTo>
                  <a:pt x="1138529" y="285115"/>
                </a:lnTo>
                <a:lnTo>
                  <a:pt x="1138529" y="297040"/>
                </a:lnTo>
                <a:lnTo>
                  <a:pt x="12573" y="234556"/>
                </a:lnTo>
                <a:lnTo>
                  <a:pt x="44704" y="13068"/>
                </a:lnTo>
                <a:lnTo>
                  <a:pt x="1138529" y="297040"/>
                </a:lnTo>
                <a:lnTo>
                  <a:pt x="1138529" y="285115"/>
                </a:lnTo>
                <a:lnTo>
                  <a:pt x="90678" y="13068"/>
                </a:lnTo>
                <a:lnTo>
                  <a:pt x="40640" y="0"/>
                </a:lnTo>
                <a:lnTo>
                  <a:pt x="40132" y="0"/>
                </a:lnTo>
                <a:lnTo>
                  <a:pt x="0" y="240779"/>
                </a:lnTo>
                <a:lnTo>
                  <a:pt x="508" y="242430"/>
                </a:lnTo>
                <a:lnTo>
                  <a:pt x="2540" y="244843"/>
                </a:lnTo>
                <a:lnTo>
                  <a:pt x="4064" y="245732"/>
                </a:lnTo>
                <a:lnTo>
                  <a:pt x="1199108" y="312026"/>
                </a:lnTo>
                <a:lnTo>
                  <a:pt x="1201394" y="309867"/>
                </a:lnTo>
                <a:lnTo>
                  <a:pt x="1202410" y="303898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g2f109585cbe_0_1000"/>
          <p:cNvSpPr/>
          <p:nvPr/>
        </p:nvSpPr>
        <p:spPr>
          <a:xfrm>
            <a:off x="7296911" y="2489930"/>
            <a:ext cx="4236720" cy="2178050"/>
          </a:xfrm>
          <a:custGeom>
            <a:rect b="b" l="l" r="r" t="t"/>
            <a:pathLst>
              <a:path extrusionOk="0" h="2178050" w="4236720">
                <a:moveTo>
                  <a:pt x="382456" y="222"/>
                </a:moveTo>
                <a:lnTo>
                  <a:pt x="379916" y="349"/>
                </a:lnTo>
                <a:lnTo>
                  <a:pt x="379281" y="476"/>
                </a:lnTo>
                <a:lnTo>
                  <a:pt x="376234" y="1746"/>
                </a:lnTo>
                <a:lnTo>
                  <a:pt x="374710" y="4286"/>
                </a:lnTo>
                <a:lnTo>
                  <a:pt x="610797" y="1553139"/>
                </a:lnTo>
                <a:lnTo>
                  <a:pt x="704" y="1976800"/>
                </a:lnTo>
                <a:lnTo>
                  <a:pt x="-184" y="1979213"/>
                </a:lnTo>
                <a:lnTo>
                  <a:pt x="958" y="1983785"/>
                </a:lnTo>
                <a:lnTo>
                  <a:pt x="2990" y="1985563"/>
                </a:lnTo>
                <a:lnTo>
                  <a:pt x="1613436" y="2177074"/>
                </a:lnTo>
                <a:lnTo>
                  <a:pt x="1614452" y="2177709"/>
                </a:lnTo>
                <a:lnTo>
                  <a:pt x="1617246" y="2177455"/>
                </a:lnTo>
                <a:lnTo>
                  <a:pt x="1617627" y="2177455"/>
                </a:lnTo>
                <a:lnTo>
                  <a:pt x="1619913" y="2175804"/>
                </a:lnTo>
                <a:lnTo>
                  <a:pt x="1620294" y="2174788"/>
                </a:lnTo>
                <a:lnTo>
                  <a:pt x="1621056" y="2174026"/>
                </a:lnTo>
                <a:lnTo>
                  <a:pt x="1633557" y="2162597"/>
                </a:lnTo>
                <a:lnTo>
                  <a:pt x="1590069" y="2162597"/>
                </a:lnTo>
                <a:lnTo>
                  <a:pt x="21786" y="1976165"/>
                </a:lnTo>
                <a:lnTo>
                  <a:pt x="617273" y="1562791"/>
                </a:lnTo>
                <a:lnTo>
                  <a:pt x="639371" y="1562791"/>
                </a:lnTo>
                <a:lnTo>
                  <a:pt x="627433" y="1555552"/>
                </a:lnTo>
                <a:lnTo>
                  <a:pt x="641149" y="1545646"/>
                </a:lnTo>
                <a:lnTo>
                  <a:pt x="621337" y="1545646"/>
                </a:lnTo>
                <a:lnTo>
                  <a:pt x="390457" y="30829"/>
                </a:lnTo>
                <a:lnTo>
                  <a:pt x="404427" y="30829"/>
                </a:lnTo>
                <a:lnTo>
                  <a:pt x="385631" y="2889"/>
                </a:lnTo>
                <a:lnTo>
                  <a:pt x="384488" y="1111"/>
                </a:lnTo>
                <a:lnTo>
                  <a:pt x="382456" y="222"/>
                </a:lnTo>
                <a:close/>
              </a:path>
              <a:path extrusionOk="0" h="2178050" w="4236720">
                <a:moveTo>
                  <a:pt x="639371" y="1562791"/>
                </a:moveTo>
                <a:lnTo>
                  <a:pt x="617273" y="1562791"/>
                </a:lnTo>
                <a:lnTo>
                  <a:pt x="1590069" y="2162597"/>
                </a:lnTo>
                <a:lnTo>
                  <a:pt x="1590069" y="2149008"/>
                </a:lnTo>
                <a:lnTo>
                  <a:pt x="639371" y="1562791"/>
                </a:lnTo>
                <a:close/>
              </a:path>
              <a:path extrusionOk="0" h="2178050" w="4236720">
                <a:moveTo>
                  <a:pt x="1590069" y="2149008"/>
                </a:moveTo>
                <a:lnTo>
                  <a:pt x="1590069" y="2162597"/>
                </a:lnTo>
                <a:lnTo>
                  <a:pt x="1633557" y="2162597"/>
                </a:lnTo>
                <a:lnTo>
                  <a:pt x="1634391" y="2161835"/>
                </a:lnTo>
                <a:lnTo>
                  <a:pt x="1617373" y="2161835"/>
                </a:lnTo>
                <a:lnTo>
                  <a:pt x="1614960" y="2156501"/>
                </a:lnTo>
                <a:lnTo>
                  <a:pt x="1602261" y="2156501"/>
                </a:lnTo>
                <a:lnTo>
                  <a:pt x="1590069" y="2149008"/>
                </a:lnTo>
                <a:close/>
              </a:path>
              <a:path extrusionOk="0" h="2178050" w="4236720">
                <a:moveTo>
                  <a:pt x="2839336" y="1001338"/>
                </a:moveTo>
                <a:lnTo>
                  <a:pt x="2839336" y="1041723"/>
                </a:lnTo>
                <a:lnTo>
                  <a:pt x="1617373" y="2161835"/>
                </a:lnTo>
                <a:lnTo>
                  <a:pt x="1634391" y="2161835"/>
                </a:lnTo>
                <a:lnTo>
                  <a:pt x="2856481" y="1041723"/>
                </a:lnTo>
                <a:lnTo>
                  <a:pt x="2857751" y="1040453"/>
                </a:lnTo>
                <a:lnTo>
                  <a:pt x="2858386" y="1040326"/>
                </a:lnTo>
                <a:lnTo>
                  <a:pt x="2858640" y="1040199"/>
                </a:lnTo>
                <a:lnTo>
                  <a:pt x="2859656" y="1039310"/>
                </a:lnTo>
                <a:lnTo>
                  <a:pt x="2892040" y="1027753"/>
                </a:lnTo>
                <a:lnTo>
                  <a:pt x="2857751" y="1027753"/>
                </a:lnTo>
                <a:lnTo>
                  <a:pt x="2852417" y="1020007"/>
                </a:lnTo>
                <a:lnTo>
                  <a:pt x="2839336" y="1001338"/>
                </a:lnTo>
                <a:close/>
              </a:path>
              <a:path extrusionOk="0" h="2178050" w="4236720">
                <a:moveTo>
                  <a:pt x="1166916" y="1172911"/>
                </a:moveTo>
                <a:lnTo>
                  <a:pt x="1154216" y="1172911"/>
                </a:lnTo>
                <a:lnTo>
                  <a:pt x="1602261" y="2156501"/>
                </a:lnTo>
                <a:lnTo>
                  <a:pt x="1602261" y="2128689"/>
                </a:lnTo>
                <a:lnTo>
                  <a:pt x="1166916" y="1172911"/>
                </a:lnTo>
                <a:close/>
              </a:path>
              <a:path extrusionOk="0" h="2178050" w="4236720">
                <a:moveTo>
                  <a:pt x="1602261" y="2128689"/>
                </a:moveTo>
                <a:lnTo>
                  <a:pt x="1602261" y="2156501"/>
                </a:lnTo>
                <a:lnTo>
                  <a:pt x="1614960" y="2156501"/>
                </a:lnTo>
                <a:lnTo>
                  <a:pt x="1602261" y="2128689"/>
                </a:lnTo>
                <a:close/>
              </a:path>
              <a:path extrusionOk="0" h="2178050" w="4236720">
                <a:moveTo>
                  <a:pt x="1148628" y="1141924"/>
                </a:moveTo>
                <a:lnTo>
                  <a:pt x="1148628" y="1162624"/>
                </a:lnTo>
                <a:lnTo>
                  <a:pt x="621337" y="1545646"/>
                </a:lnTo>
                <a:lnTo>
                  <a:pt x="641149" y="1545646"/>
                </a:lnTo>
                <a:lnTo>
                  <a:pt x="1154216" y="1172911"/>
                </a:lnTo>
                <a:lnTo>
                  <a:pt x="1166916" y="1172911"/>
                </a:lnTo>
                <a:lnTo>
                  <a:pt x="1165773" y="1170244"/>
                </a:lnTo>
                <a:lnTo>
                  <a:pt x="1165265" y="1169228"/>
                </a:lnTo>
                <a:lnTo>
                  <a:pt x="1328710" y="1156782"/>
                </a:lnTo>
                <a:lnTo>
                  <a:pt x="1176313" y="1156782"/>
                </a:lnTo>
                <a:lnTo>
                  <a:pt x="1177522" y="1155893"/>
                </a:lnTo>
                <a:lnTo>
                  <a:pt x="1158026" y="1155893"/>
                </a:lnTo>
                <a:lnTo>
                  <a:pt x="1148628" y="1141924"/>
                </a:lnTo>
                <a:close/>
              </a:path>
              <a:path extrusionOk="0" h="2178050" w="4236720">
                <a:moveTo>
                  <a:pt x="404427" y="30829"/>
                </a:moveTo>
                <a:lnTo>
                  <a:pt x="390457" y="30829"/>
                </a:lnTo>
                <a:lnTo>
                  <a:pt x="1148628" y="1162624"/>
                </a:lnTo>
                <a:lnTo>
                  <a:pt x="1148628" y="1141924"/>
                </a:lnTo>
                <a:lnTo>
                  <a:pt x="404427" y="30829"/>
                </a:lnTo>
                <a:close/>
              </a:path>
              <a:path extrusionOk="0" h="2178050" w="4236720">
                <a:moveTo>
                  <a:pt x="2833367" y="1017721"/>
                </a:moveTo>
                <a:lnTo>
                  <a:pt x="2833367" y="1030547"/>
                </a:lnTo>
                <a:lnTo>
                  <a:pt x="1176313" y="1156782"/>
                </a:lnTo>
                <a:lnTo>
                  <a:pt x="1328710" y="1156782"/>
                </a:lnTo>
                <a:lnTo>
                  <a:pt x="2839336" y="1041723"/>
                </a:lnTo>
                <a:lnTo>
                  <a:pt x="2839336" y="1020007"/>
                </a:lnTo>
                <a:lnTo>
                  <a:pt x="2838320" y="1020007"/>
                </a:lnTo>
                <a:lnTo>
                  <a:pt x="2833367" y="1017721"/>
                </a:lnTo>
                <a:close/>
              </a:path>
              <a:path extrusionOk="0" h="2178050" w="4236720">
                <a:moveTo>
                  <a:pt x="2416945" y="399881"/>
                </a:moveTo>
                <a:lnTo>
                  <a:pt x="2415040" y="400008"/>
                </a:lnTo>
                <a:lnTo>
                  <a:pt x="2414786" y="400135"/>
                </a:lnTo>
                <a:lnTo>
                  <a:pt x="2413135" y="400135"/>
                </a:lnTo>
                <a:lnTo>
                  <a:pt x="2411611" y="401151"/>
                </a:lnTo>
                <a:lnTo>
                  <a:pt x="1928896" y="589234"/>
                </a:lnTo>
                <a:lnTo>
                  <a:pt x="1927626" y="589614"/>
                </a:lnTo>
                <a:lnTo>
                  <a:pt x="1927372" y="589868"/>
                </a:lnTo>
                <a:lnTo>
                  <a:pt x="1925975" y="590376"/>
                </a:lnTo>
                <a:lnTo>
                  <a:pt x="1925213" y="591392"/>
                </a:lnTo>
                <a:lnTo>
                  <a:pt x="1158026" y="1155893"/>
                </a:lnTo>
                <a:lnTo>
                  <a:pt x="1177522" y="1155893"/>
                </a:lnTo>
                <a:lnTo>
                  <a:pt x="1930801" y="601679"/>
                </a:lnTo>
                <a:lnTo>
                  <a:pt x="1957725" y="601679"/>
                </a:lnTo>
                <a:lnTo>
                  <a:pt x="1944771" y="595456"/>
                </a:lnTo>
                <a:lnTo>
                  <a:pt x="2413262" y="412835"/>
                </a:lnTo>
                <a:lnTo>
                  <a:pt x="2427371" y="412835"/>
                </a:lnTo>
                <a:lnTo>
                  <a:pt x="2427105" y="412454"/>
                </a:lnTo>
                <a:lnTo>
                  <a:pt x="2581533" y="412454"/>
                </a:lnTo>
                <a:lnTo>
                  <a:pt x="2417580" y="400262"/>
                </a:lnTo>
                <a:lnTo>
                  <a:pt x="2416945" y="399881"/>
                </a:lnTo>
                <a:close/>
              </a:path>
              <a:path extrusionOk="0" h="2178050" w="4236720">
                <a:moveTo>
                  <a:pt x="1957725" y="601679"/>
                </a:moveTo>
                <a:lnTo>
                  <a:pt x="1930801" y="601679"/>
                </a:lnTo>
                <a:lnTo>
                  <a:pt x="2833367" y="1030547"/>
                </a:lnTo>
                <a:lnTo>
                  <a:pt x="2833367" y="1017721"/>
                </a:lnTo>
                <a:lnTo>
                  <a:pt x="1957725" y="601679"/>
                </a:lnTo>
                <a:close/>
              </a:path>
              <a:path extrusionOk="0" h="2178050" w="4236720">
                <a:moveTo>
                  <a:pt x="4202393" y="534244"/>
                </a:moveTo>
                <a:lnTo>
                  <a:pt x="4202393" y="545801"/>
                </a:lnTo>
                <a:lnTo>
                  <a:pt x="2857751" y="1027753"/>
                </a:lnTo>
                <a:lnTo>
                  <a:pt x="2892040" y="1027753"/>
                </a:lnTo>
                <a:lnTo>
                  <a:pt x="4234523" y="546563"/>
                </a:lnTo>
                <a:lnTo>
                  <a:pt x="4236047" y="544023"/>
                </a:lnTo>
                <a:lnTo>
                  <a:pt x="4235285" y="538562"/>
                </a:lnTo>
                <a:lnTo>
                  <a:pt x="4233126" y="536530"/>
                </a:lnTo>
                <a:lnTo>
                  <a:pt x="4202393" y="534244"/>
                </a:lnTo>
                <a:close/>
              </a:path>
              <a:path extrusionOk="0" h="2178050" w="4236720">
                <a:moveTo>
                  <a:pt x="2427371" y="412835"/>
                </a:moveTo>
                <a:lnTo>
                  <a:pt x="2413262" y="412835"/>
                </a:lnTo>
                <a:lnTo>
                  <a:pt x="2838320" y="1020007"/>
                </a:lnTo>
                <a:lnTo>
                  <a:pt x="2838320" y="999814"/>
                </a:lnTo>
                <a:lnTo>
                  <a:pt x="2427371" y="412835"/>
                </a:lnTo>
                <a:close/>
              </a:path>
              <a:path extrusionOk="0" h="2178050" w="4236720">
                <a:moveTo>
                  <a:pt x="2838320" y="999814"/>
                </a:moveTo>
                <a:lnTo>
                  <a:pt x="2838320" y="1020007"/>
                </a:lnTo>
                <a:lnTo>
                  <a:pt x="2839336" y="1020007"/>
                </a:lnTo>
                <a:lnTo>
                  <a:pt x="2839336" y="1001338"/>
                </a:lnTo>
                <a:lnTo>
                  <a:pt x="2838320" y="999814"/>
                </a:lnTo>
                <a:close/>
              </a:path>
              <a:path extrusionOk="0" h="2178050" w="4236720">
                <a:moveTo>
                  <a:pt x="2581533" y="412454"/>
                </a:moveTo>
                <a:lnTo>
                  <a:pt x="2427105" y="412454"/>
                </a:lnTo>
                <a:lnTo>
                  <a:pt x="4202393" y="545801"/>
                </a:lnTo>
                <a:lnTo>
                  <a:pt x="4202393" y="534244"/>
                </a:lnTo>
                <a:lnTo>
                  <a:pt x="2581533" y="412454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g2f109585cbe_0_1000"/>
          <p:cNvSpPr/>
          <p:nvPr/>
        </p:nvSpPr>
        <p:spPr>
          <a:xfrm>
            <a:off x="19695669" y="2118315"/>
            <a:ext cx="408305" cy="248285"/>
          </a:xfrm>
          <a:custGeom>
            <a:rect b="b" l="l" r="r" t="t"/>
            <a:pathLst>
              <a:path extrusionOk="0" h="248285" w="408305">
                <a:moveTo>
                  <a:pt x="407911" y="0"/>
                </a:moveTo>
                <a:lnTo>
                  <a:pt x="1016" y="238747"/>
                </a:lnTo>
                <a:lnTo>
                  <a:pt x="0" y="241541"/>
                </a:lnTo>
                <a:lnTo>
                  <a:pt x="1778" y="246748"/>
                </a:lnTo>
                <a:lnTo>
                  <a:pt x="4445" y="248145"/>
                </a:lnTo>
                <a:lnTo>
                  <a:pt x="6985" y="248145"/>
                </a:lnTo>
                <a:lnTo>
                  <a:pt x="132080" y="233286"/>
                </a:lnTo>
                <a:lnTo>
                  <a:pt x="184785" y="227063"/>
                </a:lnTo>
                <a:lnTo>
                  <a:pt x="185801" y="226809"/>
                </a:lnTo>
                <a:lnTo>
                  <a:pt x="407911" y="68199"/>
                </a:lnTo>
                <a:lnTo>
                  <a:pt x="407911" y="53975"/>
                </a:lnTo>
                <a:lnTo>
                  <a:pt x="181102" y="215887"/>
                </a:lnTo>
                <a:lnTo>
                  <a:pt x="33147" y="233286"/>
                </a:lnTo>
                <a:lnTo>
                  <a:pt x="407911" y="13462"/>
                </a:lnTo>
                <a:lnTo>
                  <a:pt x="407911" y="0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g2f109585cbe_0_1000"/>
          <p:cNvSpPr/>
          <p:nvPr/>
        </p:nvSpPr>
        <p:spPr>
          <a:xfrm>
            <a:off x="19621500" y="0"/>
            <a:ext cx="482600" cy="1002665"/>
          </a:xfrm>
          <a:custGeom>
            <a:rect b="b" l="l" r="r" t="t"/>
            <a:pathLst>
              <a:path extrusionOk="0" h="1002665" w="482600">
                <a:moveTo>
                  <a:pt x="12330" y="285"/>
                </a:moveTo>
                <a:lnTo>
                  <a:pt x="-495" y="285"/>
                </a:lnTo>
                <a:lnTo>
                  <a:pt x="482091" y="1002798"/>
                </a:lnTo>
                <a:lnTo>
                  <a:pt x="482091" y="976129"/>
                </a:lnTo>
                <a:lnTo>
                  <a:pt x="12330" y="285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g2f109585cbe_0_10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872960" y="2171645"/>
            <a:ext cx="231139" cy="25427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g2f109585cbe_0_1000"/>
          <p:cNvSpPr/>
          <p:nvPr/>
        </p:nvSpPr>
        <p:spPr>
          <a:xfrm>
            <a:off x="9244583" y="229838"/>
            <a:ext cx="3679825" cy="2322830"/>
          </a:xfrm>
          <a:custGeom>
            <a:rect b="b" l="l" r="r" t="t"/>
            <a:pathLst>
              <a:path extrusionOk="0" h="2322830" w="3679825">
                <a:moveTo>
                  <a:pt x="2779853" y="3073"/>
                </a:moveTo>
                <a:lnTo>
                  <a:pt x="1544" y="1048765"/>
                </a:lnTo>
                <a:lnTo>
                  <a:pt x="147" y="1050670"/>
                </a:lnTo>
                <a:lnTo>
                  <a:pt x="20" y="1052956"/>
                </a:lnTo>
                <a:lnTo>
                  <a:pt x="-233" y="1055115"/>
                </a:lnTo>
                <a:lnTo>
                  <a:pt x="909" y="1057274"/>
                </a:lnTo>
                <a:lnTo>
                  <a:pt x="2218781" y="2322162"/>
                </a:lnTo>
                <a:lnTo>
                  <a:pt x="2219670" y="2322543"/>
                </a:lnTo>
                <a:lnTo>
                  <a:pt x="2222591" y="2322162"/>
                </a:lnTo>
                <a:lnTo>
                  <a:pt x="2223480" y="2321019"/>
                </a:lnTo>
                <a:lnTo>
                  <a:pt x="2223988" y="2320892"/>
                </a:lnTo>
                <a:lnTo>
                  <a:pt x="2225258" y="2319368"/>
                </a:lnTo>
                <a:lnTo>
                  <a:pt x="2225385" y="2319114"/>
                </a:lnTo>
                <a:lnTo>
                  <a:pt x="2236354" y="2307430"/>
                </a:lnTo>
                <a:lnTo>
                  <a:pt x="2216368" y="2307430"/>
                </a:lnTo>
                <a:lnTo>
                  <a:pt x="19323" y="1054480"/>
                </a:lnTo>
                <a:lnTo>
                  <a:pt x="2779853" y="15392"/>
                </a:lnTo>
                <a:lnTo>
                  <a:pt x="2779853" y="3073"/>
                </a:lnTo>
                <a:close/>
              </a:path>
              <a:path extrusionOk="0" h="2322830" w="3679825">
                <a:moveTo>
                  <a:pt x="2789250" y="280"/>
                </a:moveTo>
                <a:lnTo>
                  <a:pt x="2787218" y="407"/>
                </a:lnTo>
                <a:lnTo>
                  <a:pt x="2786837" y="533"/>
                </a:lnTo>
                <a:lnTo>
                  <a:pt x="2786583" y="533"/>
                </a:lnTo>
                <a:lnTo>
                  <a:pt x="2784424" y="1295"/>
                </a:lnTo>
                <a:lnTo>
                  <a:pt x="2779853" y="3073"/>
                </a:lnTo>
                <a:lnTo>
                  <a:pt x="2779853" y="15392"/>
                </a:lnTo>
                <a:lnTo>
                  <a:pt x="2216368" y="2307430"/>
                </a:lnTo>
                <a:lnTo>
                  <a:pt x="2236354" y="2307430"/>
                </a:lnTo>
                <a:lnTo>
                  <a:pt x="2246847" y="2296254"/>
                </a:lnTo>
                <a:lnTo>
                  <a:pt x="2230972" y="2296254"/>
                </a:lnTo>
                <a:lnTo>
                  <a:pt x="2791409" y="16662"/>
                </a:lnTo>
                <a:lnTo>
                  <a:pt x="2809062" y="16662"/>
                </a:lnTo>
                <a:lnTo>
                  <a:pt x="2793568" y="3200"/>
                </a:lnTo>
                <a:lnTo>
                  <a:pt x="2792425" y="2184"/>
                </a:lnTo>
                <a:lnTo>
                  <a:pt x="2790774" y="787"/>
                </a:lnTo>
                <a:lnTo>
                  <a:pt x="2789250" y="280"/>
                </a:lnTo>
                <a:close/>
              </a:path>
              <a:path extrusionOk="0" h="2322830" w="3679825">
                <a:moveTo>
                  <a:pt x="3665401" y="757561"/>
                </a:moveTo>
                <a:lnTo>
                  <a:pt x="3665401" y="772801"/>
                </a:lnTo>
                <a:lnTo>
                  <a:pt x="2230972" y="2296254"/>
                </a:lnTo>
                <a:lnTo>
                  <a:pt x="2246847" y="2296254"/>
                </a:lnTo>
                <a:lnTo>
                  <a:pt x="3678990" y="775214"/>
                </a:lnTo>
                <a:lnTo>
                  <a:pt x="3679498" y="773690"/>
                </a:lnTo>
                <a:lnTo>
                  <a:pt x="3679371" y="770515"/>
                </a:lnTo>
                <a:lnTo>
                  <a:pt x="3678609" y="769118"/>
                </a:lnTo>
                <a:lnTo>
                  <a:pt x="3665401" y="757561"/>
                </a:lnTo>
                <a:close/>
              </a:path>
              <a:path extrusionOk="0" h="2322830" w="3679825">
                <a:moveTo>
                  <a:pt x="2809062" y="16662"/>
                </a:moveTo>
                <a:lnTo>
                  <a:pt x="2791409" y="16662"/>
                </a:lnTo>
                <a:lnTo>
                  <a:pt x="3665401" y="772801"/>
                </a:lnTo>
                <a:lnTo>
                  <a:pt x="3665401" y="757561"/>
                </a:lnTo>
                <a:lnTo>
                  <a:pt x="2809062" y="16662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g2f109585cbe_0_1000"/>
          <p:cNvSpPr/>
          <p:nvPr/>
        </p:nvSpPr>
        <p:spPr>
          <a:xfrm>
            <a:off x="17767859" y="6870020"/>
            <a:ext cx="2336165" cy="4438015"/>
          </a:xfrm>
          <a:custGeom>
            <a:rect b="b" l="l" r="r" t="t"/>
            <a:pathLst>
              <a:path extrusionOk="0" h="4438015" w="2336165">
                <a:moveTo>
                  <a:pt x="2335847" y="3073069"/>
                </a:moveTo>
                <a:lnTo>
                  <a:pt x="1654263" y="4437532"/>
                </a:lnTo>
                <a:lnTo>
                  <a:pt x="1667217" y="4437532"/>
                </a:lnTo>
                <a:lnTo>
                  <a:pt x="2335847" y="3098977"/>
                </a:lnTo>
                <a:lnTo>
                  <a:pt x="2335847" y="3073069"/>
                </a:lnTo>
                <a:close/>
              </a:path>
              <a:path extrusionOk="0" h="4438015" w="2336165">
                <a:moveTo>
                  <a:pt x="2335847" y="217297"/>
                </a:moveTo>
                <a:lnTo>
                  <a:pt x="645909" y="381"/>
                </a:lnTo>
                <a:lnTo>
                  <a:pt x="645020" y="0"/>
                </a:lnTo>
                <a:lnTo>
                  <a:pt x="641210" y="254"/>
                </a:lnTo>
                <a:lnTo>
                  <a:pt x="640702" y="635"/>
                </a:lnTo>
                <a:lnTo>
                  <a:pt x="640321" y="635"/>
                </a:lnTo>
                <a:lnTo>
                  <a:pt x="638670" y="2159"/>
                </a:lnTo>
                <a:lnTo>
                  <a:pt x="637400" y="5207"/>
                </a:lnTo>
                <a:lnTo>
                  <a:pt x="637527" y="6096"/>
                </a:lnTo>
                <a:lnTo>
                  <a:pt x="889" y="2100402"/>
                </a:lnTo>
                <a:lnTo>
                  <a:pt x="0" y="2102053"/>
                </a:lnTo>
                <a:lnTo>
                  <a:pt x="381" y="2104720"/>
                </a:lnTo>
                <a:lnTo>
                  <a:pt x="1778" y="2106117"/>
                </a:lnTo>
                <a:lnTo>
                  <a:pt x="2413" y="2107133"/>
                </a:lnTo>
                <a:lnTo>
                  <a:pt x="3175" y="2107514"/>
                </a:lnTo>
                <a:lnTo>
                  <a:pt x="561708" y="2685097"/>
                </a:lnTo>
                <a:lnTo>
                  <a:pt x="1556219" y="4437532"/>
                </a:lnTo>
                <a:lnTo>
                  <a:pt x="1569427" y="4437532"/>
                </a:lnTo>
                <a:lnTo>
                  <a:pt x="575551" y="2686113"/>
                </a:lnTo>
                <a:lnTo>
                  <a:pt x="2335847" y="2440622"/>
                </a:lnTo>
                <a:lnTo>
                  <a:pt x="2335847" y="2428951"/>
                </a:lnTo>
                <a:lnTo>
                  <a:pt x="568439" y="2675445"/>
                </a:lnTo>
                <a:lnTo>
                  <a:pt x="21463" y="2109927"/>
                </a:lnTo>
                <a:lnTo>
                  <a:pt x="2335847" y="2354783"/>
                </a:lnTo>
                <a:lnTo>
                  <a:pt x="2335847" y="2343099"/>
                </a:lnTo>
                <a:lnTo>
                  <a:pt x="13843" y="2097481"/>
                </a:lnTo>
                <a:lnTo>
                  <a:pt x="646036" y="17653"/>
                </a:lnTo>
                <a:lnTo>
                  <a:pt x="2335847" y="1987245"/>
                </a:lnTo>
                <a:lnTo>
                  <a:pt x="2335847" y="1969465"/>
                </a:lnTo>
                <a:lnTo>
                  <a:pt x="657720" y="13462"/>
                </a:lnTo>
                <a:lnTo>
                  <a:pt x="2335847" y="228981"/>
                </a:lnTo>
                <a:lnTo>
                  <a:pt x="2335847" y="217297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g2f109585cbe_0_1000"/>
          <p:cNvSpPr/>
          <p:nvPr/>
        </p:nvSpPr>
        <p:spPr>
          <a:xfrm>
            <a:off x="16364712" y="1919954"/>
            <a:ext cx="1516380" cy="1263014"/>
          </a:xfrm>
          <a:custGeom>
            <a:rect b="b" l="l" r="r" t="t"/>
            <a:pathLst>
              <a:path extrusionOk="0" h="1263014" w="1516380">
                <a:moveTo>
                  <a:pt x="136234" y="237"/>
                </a:moveTo>
                <a:lnTo>
                  <a:pt x="133822" y="364"/>
                </a:lnTo>
                <a:lnTo>
                  <a:pt x="133441" y="364"/>
                </a:lnTo>
                <a:lnTo>
                  <a:pt x="131790" y="491"/>
                </a:lnTo>
                <a:lnTo>
                  <a:pt x="130520" y="618"/>
                </a:lnTo>
                <a:lnTo>
                  <a:pt x="128234" y="2777"/>
                </a:lnTo>
                <a:lnTo>
                  <a:pt x="128234" y="3666"/>
                </a:lnTo>
                <a:lnTo>
                  <a:pt x="127726" y="5571"/>
                </a:lnTo>
                <a:lnTo>
                  <a:pt x="127853" y="6460"/>
                </a:lnTo>
                <a:lnTo>
                  <a:pt x="-413" y="1241630"/>
                </a:lnTo>
                <a:lnTo>
                  <a:pt x="94" y="1243154"/>
                </a:lnTo>
                <a:lnTo>
                  <a:pt x="2126" y="1245567"/>
                </a:lnTo>
                <a:lnTo>
                  <a:pt x="3650" y="1246329"/>
                </a:lnTo>
                <a:lnTo>
                  <a:pt x="391752" y="1262585"/>
                </a:lnTo>
                <a:lnTo>
                  <a:pt x="392514" y="1262712"/>
                </a:lnTo>
                <a:lnTo>
                  <a:pt x="394038" y="1263093"/>
                </a:lnTo>
                <a:lnTo>
                  <a:pt x="395181" y="1262712"/>
                </a:lnTo>
                <a:lnTo>
                  <a:pt x="396197" y="1262458"/>
                </a:lnTo>
                <a:lnTo>
                  <a:pt x="527405" y="1250774"/>
                </a:lnTo>
                <a:lnTo>
                  <a:pt x="386291" y="1250774"/>
                </a:lnTo>
                <a:lnTo>
                  <a:pt x="11905" y="1235027"/>
                </a:lnTo>
                <a:lnTo>
                  <a:pt x="135599" y="43797"/>
                </a:lnTo>
                <a:lnTo>
                  <a:pt x="147410" y="43797"/>
                </a:lnTo>
                <a:lnTo>
                  <a:pt x="140933" y="12428"/>
                </a:lnTo>
                <a:lnTo>
                  <a:pt x="325841" y="12428"/>
                </a:lnTo>
                <a:lnTo>
                  <a:pt x="136742" y="491"/>
                </a:lnTo>
                <a:lnTo>
                  <a:pt x="136234" y="237"/>
                </a:lnTo>
                <a:close/>
              </a:path>
              <a:path extrusionOk="0" h="1263014" w="1516380">
                <a:moveTo>
                  <a:pt x="147410" y="43797"/>
                </a:moveTo>
                <a:lnTo>
                  <a:pt x="135599" y="43797"/>
                </a:lnTo>
                <a:lnTo>
                  <a:pt x="386291" y="1250774"/>
                </a:lnTo>
                <a:lnTo>
                  <a:pt x="386291" y="1193880"/>
                </a:lnTo>
                <a:lnTo>
                  <a:pt x="147410" y="43797"/>
                </a:lnTo>
                <a:close/>
              </a:path>
              <a:path extrusionOk="0" h="1263014" w="1516380">
                <a:moveTo>
                  <a:pt x="386291" y="1193880"/>
                </a:moveTo>
                <a:lnTo>
                  <a:pt x="386291" y="1250774"/>
                </a:lnTo>
                <a:lnTo>
                  <a:pt x="527405" y="1250774"/>
                </a:lnTo>
                <a:lnTo>
                  <a:pt x="538814" y="1249758"/>
                </a:lnTo>
                <a:lnTo>
                  <a:pt x="408389" y="1249758"/>
                </a:lnTo>
                <a:lnTo>
                  <a:pt x="412960" y="1244932"/>
                </a:lnTo>
                <a:lnTo>
                  <a:pt x="396959" y="1244932"/>
                </a:lnTo>
                <a:lnTo>
                  <a:pt x="386291" y="1193880"/>
                </a:lnTo>
                <a:close/>
              </a:path>
              <a:path extrusionOk="0" h="1263014" w="1516380">
                <a:moveTo>
                  <a:pt x="1501196" y="85960"/>
                </a:moveTo>
                <a:lnTo>
                  <a:pt x="1501196" y="108946"/>
                </a:lnTo>
                <a:lnTo>
                  <a:pt x="1365563" y="1164670"/>
                </a:lnTo>
                <a:lnTo>
                  <a:pt x="408389" y="1249758"/>
                </a:lnTo>
                <a:lnTo>
                  <a:pt x="538814" y="1249758"/>
                </a:lnTo>
                <a:lnTo>
                  <a:pt x="1373945" y="1175592"/>
                </a:lnTo>
                <a:lnTo>
                  <a:pt x="1376104" y="1173433"/>
                </a:lnTo>
                <a:lnTo>
                  <a:pt x="1512880" y="108946"/>
                </a:lnTo>
                <a:lnTo>
                  <a:pt x="1514658" y="94849"/>
                </a:lnTo>
                <a:lnTo>
                  <a:pt x="1514912" y="94595"/>
                </a:lnTo>
                <a:lnTo>
                  <a:pt x="1515420" y="92309"/>
                </a:lnTo>
                <a:lnTo>
                  <a:pt x="1515293" y="90532"/>
                </a:lnTo>
                <a:lnTo>
                  <a:pt x="1513896" y="88119"/>
                </a:lnTo>
                <a:lnTo>
                  <a:pt x="1513642" y="87992"/>
                </a:lnTo>
                <a:lnTo>
                  <a:pt x="1511864" y="86595"/>
                </a:lnTo>
                <a:lnTo>
                  <a:pt x="1510467" y="86595"/>
                </a:lnTo>
                <a:lnTo>
                  <a:pt x="1509832" y="86468"/>
                </a:lnTo>
                <a:lnTo>
                  <a:pt x="1509197" y="86468"/>
                </a:lnTo>
                <a:lnTo>
                  <a:pt x="1501196" y="85960"/>
                </a:lnTo>
                <a:close/>
              </a:path>
              <a:path extrusionOk="0" h="1263014" w="1516380">
                <a:moveTo>
                  <a:pt x="1496370" y="85706"/>
                </a:moveTo>
                <a:lnTo>
                  <a:pt x="1496370" y="97262"/>
                </a:lnTo>
                <a:lnTo>
                  <a:pt x="396959" y="1244932"/>
                </a:lnTo>
                <a:lnTo>
                  <a:pt x="412960" y="1244932"/>
                </a:lnTo>
                <a:lnTo>
                  <a:pt x="1501196" y="108946"/>
                </a:lnTo>
                <a:lnTo>
                  <a:pt x="1501196" y="85960"/>
                </a:lnTo>
                <a:lnTo>
                  <a:pt x="1496370" y="85706"/>
                </a:lnTo>
                <a:close/>
              </a:path>
              <a:path extrusionOk="0" h="1263014" w="1516380">
                <a:moveTo>
                  <a:pt x="325841" y="12428"/>
                </a:moveTo>
                <a:lnTo>
                  <a:pt x="140933" y="12428"/>
                </a:lnTo>
                <a:lnTo>
                  <a:pt x="1496370" y="97262"/>
                </a:lnTo>
                <a:lnTo>
                  <a:pt x="1496370" y="85706"/>
                </a:lnTo>
                <a:lnTo>
                  <a:pt x="325841" y="12428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g2f109585cbe_0_1000"/>
          <p:cNvSpPr/>
          <p:nvPr/>
        </p:nvSpPr>
        <p:spPr>
          <a:xfrm>
            <a:off x="12901854" y="5015362"/>
            <a:ext cx="6396990" cy="6225540"/>
          </a:xfrm>
          <a:custGeom>
            <a:rect b="b" l="l" r="r" t="t"/>
            <a:pathLst>
              <a:path extrusionOk="0" h="6225540" w="6396990">
                <a:moveTo>
                  <a:pt x="6396952" y="765911"/>
                </a:moveTo>
                <a:lnTo>
                  <a:pt x="6396825" y="765530"/>
                </a:lnTo>
                <a:lnTo>
                  <a:pt x="6396825" y="763638"/>
                </a:lnTo>
                <a:lnTo>
                  <a:pt x="6395682" y="762368"/>
                </a:lnTo>
                <a:lnTo>
                  <a:pt x="6395047" y="760844"/>
                </a:lnTo>
                <a:lnTo>
                  <a:pt x="6392761" y="759447"/>
                </a:lnTo>
                <a:lnTo>
                  <a:pt x="6391999" y="759447"/>
                </a:lnTo>
                <a:lnTo>
                  <a:pt x="6390221" y="759574"/>
                </a:lnTo>
                <a:lnTo>
                  <a:pt x="6389332" y="759701"/>
                </a:lnTo>
                <a:lnTo>
                  <a:pt x="6365964" y="764146"/>
                </a:lnTo>
                <a:lnTo>
                  <a:pt x="6365964" y="786866"/>
                </a:lnTo>
                <a:lnTo>
                  <a:pt x="5523979" y="1833702"/>
                </a:lnTo>
                <a:lnTo>
                  <a:pt x="5525973" y="1826844"/>
                </a:lnTo>
                <a:lnTo>
                  <a:pt x="5715863" y="1174724"/>
                </a:lnTo>
                <a:lnTo>
                  <a:pt x="5734164" y="1163802"/>
                </a:lnTo>
                <a:lnTo>
                  <a:pt x="6365964" y="786866"/>
                </a:lnTo>
                <a:lnTo>
                  <a:pt x="6365964" y="764146"/>
                </a:lnTo>
                <a:lnTo>
                  <a:pt x="6359741" y="765289"/>
                </a:lnTo>
                <a:lnTo>
                  <a:pt x="6359741" y="777087"/>
                </a:lnTo>
                <a:lnTo>
                  <a:pt x="5711545" y="1163802"/>
                </a:lnTo>
                <a:lnTo>
                  <a:pt x="5704306" y="1157452"/>
                </a:lnTo>
                <a:lnTo>
                  <a:pt x="5704306" y="1172819"/>
                </a:lnTo>
                <a:lnTo>
                  <a:pt x="5513946" y="1826844"/>
                </a:lnTo>
                <a:lnTo>
                  <a:pt x="5504218" y="1677962"/>
                </a:lnTo>
                <a:lnTo>
                  <a:pt x="5504218" y="1856397"/>
                </a:lnTo>
                <a:lnTo>
                  <a:pt x="5499595" y="1858467"/>
                </a:lnTo>
                <a:lnTo>
                  <a:pt x="5499595" y="1873580"/>
                </a:lnTo>
                <a:lnTo>
                  <a:pt x="4872228" y="3938676"/>
                </a:lnTo>
                <a:lnTo>
                  <a:pt x="4864481" y="3916451"/>
                </a:lnTo>
                <a:lnTo>
                  <a:pt x="4864481" y="3951503"/>
                </a:lnTo>
                <a:lnTo>
                  <a:pt x="4307344" y="3947185"/>
                </a:lnTo>
                <a:lnTo>
                  <a:pt x="4307598" y="3942105"/>
                </a:lnTo>
                <a:lnTo>
                  <a:pt x="4307852" y="3939311"/>
                </a:lnTo>
                <a:lnTo>
                  <a:pt x="4393704" y="2610167"/>
                </a:lnTo>
                <a:lnTo>
                  <a:pt x="4864481" y="3951503"/>
                </a:lnTo>
                <a:lnTo>
                  <a:pt x="4864481" y="3916451"/>
                </a:lnTo>
                <a:lnTo>
                  <a:pt x="4579493" y="3104692"/>
                </a:lnTo>
                <a:lnTo>
                  <a:pt x="4405896" y="2610167"/>
                </a:lnTo>
                <a:lnTo>
                  <a:pt x="4396752" y="2583878"/>
                </a:lnTo>
                <a:lnTo>
                  <a:pt x="4403433" y="2579560"/>
                </a:lnTo>
                <a:lnTo>
                  <a:pt x="4412754" y="2573464"/>
                </a:lnTo>
                <a:lnTo>
                  <a:pt x="5499595" y="1873580"/>
                </a:lnTo>
                <a:lnTo>
                  <a:pt x="5499595" y="1858467"/>
                </a:lnTo>
                <a:lnTo>
                  <a:pt x="5443842" y="1883232"/>
                </a:lnTo>
                <a:lnTo>
                  <a:pt x="5443842" y="1895805"/>
                </a:lnTo>
                <a:lnTo>
                  <a:pt x="4391418" y="2573464"/>
                </a:lnTo>
                <a:lnTo>
                  <a:pt x="4383290" y="2561399"/>
                </a:lnTo>
                <a:lnTo>
                  <a:pt x="4383290" y="2591879"/>
                </a:lnTo>
                <a:lnTo>
                  <a:pt x="4296295" y="3939311"/>
                </a:lnTo>
                <a:lnTo>
                  <a:pt x="4294263" y="3937279"/>
                </a:lnTo>
                <a:lnTo>
                  <a:pt x="4292358" y="3935247"/>
                </a:lnTo>
                <a:lnTo>
                  <a:pt x="4292358" y="3955567"/>
                </a:lnTo>
                <a:lnTo>
                  <a:pt x="2783128" y="6201448"/>
                </a:lnTo>
                <a:lnTo>
                  <a:pt x="2609532" y="3262426"/>
                </a:lnTo>
                <a:lnTo>
                  <a:pt x="4292358" y="3955567"/>
                </a:lnTo>
                <a:lnTo>
                  <a:pt x="4292358" y="3935247"/>
                </a:lnTo>
                <a:lnTo>
                  <a:pt x="4278261" y="3920388"/>
                </a:lnTo>
                <a:lnTo>
                  <a:pt x="4278261" y="3937279"/>
                </a:lnTo>
                <a:lnTo>
                  <a:pt x="2639911" y="3262426"/>
                </a:lnTo>
                <a:lnTo>
                  <a:pt x="2623883" y="3255822"/>
                </a:lnTo>
                <a:lnTo>
                  <a:pt x="2675826" y="3246805"/>
                </a:lnTo>
                <a:lnTo>
                  <a:pt x="3487839" y="3104819"/>
                </a:lnTo>
                <a:lnTo>
                  <a:pt x="4278261" y="3937279"/>
                </a:lnTo>
                <a:lnTo>
                  <a:pt x="4278261" y="3920388"/>
                </a:lnTo>
                <a:lnTo>
                  <a:pt x="3503955" y="3104819"/>
                </a:lnTo>
                <a:lnTo>
                  <a:pt x="3501682" y="3102533"/>
                </a:lnTo>
                <a:lnTo>
                  <a:pt x="3499142" y="3099866"/>
                </a:lnTo>
                <a:lnTo>
                  <a:pt x="3513493" y="3091611"/>
                </a:lnTo>
                <a:lnTo>
                  <a:pt x="3560102" y="3064814"/>
                </a:lnTo>
                <a:lnTo>
                  <a:pt x="4373029" y="2597772"/>
                </a:lnTo>
                <a:lnTo>
                  <a:pt x="4383290" y="2591879"/>
                </a:lnTo>
                <a:lnTo>
                  <a:pt x="4383290" y="2561399"/>
                </a:lnTo>
                <a:lnTo>
                  <a:pt x="4381512" y="2558732"/>
                </a:lnTo>
                <a:lnTo>
                  <a:pt x="4381512" y="2579560"/>
                </a:lnTo>
                <a:lnTo>
                  <a:pt x="3536988" y="3064814"/>
                </a:lnTo>
                <a:lnTo>
                  <a:pt x="4272927" y="2417127"/>
                </a:lnTo>
                <a:lnTo>
                  <a:pt x="4381512" y="2579560"/>
                </a:lnTo>
                <a:lnTo>
                  <a:pt x="4381512" y="2558732"/>
                </a:lnTo>
                <a:lnTo>
                  <a:pt x="4286897" y="2417127"/>
                </a:lnTo>
                <a:lnTo>
                  <a:pt x="4285246" y="2414714"/>
                </a:lnTo>
                <a:lnTo>
                  <a:pt x="4282706" y="2410904"/>
                </a:lnTo>
                <a:lnTo>
                  <a:pt x="5443842" y="1895805"/>
                </a:lnTo>
                <a:lnTo>
                  <a:pt x="5443842" y="1883232"/>
                </a:lnTo>
                <a:lnTo>
                  <a:pt x="4272673" y="2402776"/>
                </a:lnTo>
                <a:lnTo>
                  <a:pt x="4272419" y="2402776"/>
                </a:lnTo>
                <a:lnTo>
                  <a:pt x="4271276" y="2403284"/>
                </a:lnTo>
                <a:lnTo>
                  <a:pt x="4270895" y="2403538"/>
                </a:lnTo>
                <a:lnTo>
                  <a:pt x="4270133" y="2403919"/>
                </a:lnTo>
                <a:lnTo>
                  <a:pt x="4268990" y="2405189"/>
                </a:lnTo>
                <a:lnTo>
                  <a:pt x="3489109" y="3091611"/>
                </a:lnTo>
                <a:lnTo>
                  <a:pt x="3472218" y="3082721"/>
                </a:lnTo>
                <a:lnTo>
                  <a:pt x="3472218" y="3095675"/>
                </a:lnTo>
                <a:lnTo>
                  <a:pt x="2608643" y="3246805"/>
                </a:lnTo>
                <a:lnTo>
                  <a:pt x="2608389" y="3240455"/>
                </a:lnTo>
                <a:lnTo>
                  <a:pt x="2596705" y="3032429"/>
                </a:lnTo>
                <a:lnTo>
                  <a:pt x="2596705" y="3240455"/>
                </a:lnTo>
                <a:lnTo>
                  <a:pt x="1902917" y="2652585"/>
                </a:lnTo>
                <a:lnTo>
                  <a:pt x="2119388" y="2641409"/>
                </a:lnTo>
                <a:lnTo>
                  <a:pt x="2562161" y="2618549"/>
                </a:lnTo>
                <a:lnTo>
                  <a:pt x="2596705" y="3240455"/>
                </a:lnTo>
                <a:lnTo>
                  <a:pt x="2596705" y="3032429"/>
                </a:lnTo>
                <a:lnTo>
                  <a:pt x="2573972" y="2622232"/>
                </a:lnTo>
                <a:lnTo>
                  <a:pt x="3472218" y="3095675"/>
                </a:lnTo>
                <a:lnTo>
                  <a:pt x="3472218" y="3082721"/>
                </a:lnTo>
                <a:lnTo>
                  <a:pt x="2598737" y="2622232"/>
                </a:lnTo>
                <a:lnTo>
                  <a:pt x="2591676" y="2618549"/>
                </a:lnTo>
                <a:lnTo>
                  <a:pt x="2572956" y="2608770"/>
                </a:lnTo>
                <a:lnTo>
                  <a:pt x="2572194" y="2608135"/>
                </a:lnTo>
                <a:lnTo>
                  <a:pt x="2559748" y="2570162"/>
                </a:lnTo>
                <a:lnTo>
                  <a:pt x="2559748" y="2606992"/>
                </a:lnTo>
                <a:lnTo>
                  <a:pt x="1894027" y="2641409"/>
                </a:lnTo>
                <a:lnTo>
                  <a:pt x="1894027" y="2639250"/>
                </a:lnTo>
                <a:lnTo>
                  <a:pt x="1929587" y="697852"/>
                </a:lnTo>
                <a:lnTo>
                  <a:pt x="2559748" y="2606992"/>
                </a:lnTo>
                <a:lnTo>
                  <a:pt x="2559748" y="2570162"/>
                </a:lnTo>
                <a:lnTo>
                  <a:pt x="1941779" y="697852"/>
                </a:lnTo>
                <a:lnTo>
                  <a:pt x="1932635" y="669912"/>
                </a:lnTo>
                <a:lnTo>
                  <a:pt x="4487176" y="789279"/>
                </a:lnTo>
                <a:lnTo>
                  <a:pt x="4489170" y="789127"/>
                </a:lnTo>
                <a:lnTo>
                  <a:pt x="5444985" y="947394"/>
                </a:lnTo>
                <a:lnTo>
                  <a:pt x="5504218" y="1856397"/>
                </a:lnTo>
                <a:lnTo>
                  <a:pt x="5504218" y="1677962"/>
                </a:lnTo>
                <a:lnTo>
                  <a:pt x="5457050" y="956030"/>
                </a:lnTo>
                <a:lnTo>
                  <a:pt x="5704306" y="1172819"/>
                </a:lnTo>
                <a:lnTo>
                  <a:pt x="5704306" y="1157452"/>
                </a:lnTo>
                <a:lnTo>
                  <a:pt x="5474589" y="956030"/>
                </a:lnTo>
                <a:lnTo>
                  <a:pt x="5463146" y="945997"/>
                </a:lnTo>
                <a:lnTo>
                  <a:pt x="5519102" y="935456"/>
                </a:lnTo>
                <a:lnTo>
                  <a:pt x="6359741" y="777087"/>
                </a:lnTo>
                <a:lnTo>
                  <a:pt x="6359741" y="765289"/>
                </a:lnTo>
                <a:lnTo>
                  <a:pt x="5456923" y="935456"/>
                </a:lnTo>
                <a:lnTo>
                  <a:pt x="5457177" y="933424"/>
                </a:lnTo>
                <a:lnTo>
                  <a:pt x="5548490" y="7493"/>
                </a:lnTo>
                <a:lnTo>
                  <a:pt x="5549125" y="6223"/>
                </a:lnTo>
                <a:lnTo>
                  <a:pt x="5548744" y="4064"/>
                </a:lnTo>
                <a:lnTo>
                  <a:pt x="5548871" y="3683"/>
                </a:lnTo>
                <a:lnTo>
                  <a:pt x="5548617" y="3175"/>
                </a:lnTo>
                <a:lnTo>
                  <a:pt x="5548363" y="3048"/>
                </a:lnTo>
                <a:lnTo>
                  <a:pt x="5547093" y="1143"/>
                </a:lnTo>
                <a:lnTo>
                  <a:pt x="5545569" y="635"/>
                </a:lnTo>
                <a:lnTo>
                  <a:pt x="5545442" y="508"/>
                </a:lnTo>
                <a:lnTo>
                  <a:pt x="5543918" y="0"/>
                </a:lnTo>
                <a:lnTo>
                  <a:pt x="5543156" y="0"/>
                </a:lnTo>
                <a:lnTo>
                  <a:pt x="5540489" y="254"/>
                </a:lnTo>
                <a:lnTo>
                  <a:pt x="5538711" y="1270"/>
                </a:lnTo>
                <a:lnTo>
                  <a:pt x="5538330" y="2032"/>
                </a:lnTo>
                <a:lnTo>
                  <a:pt x="5534139" y="5080"/>
                </a:lnTo>
                <a:lnTo>
                  <a:pt x="5534139" y="34417"/>
                </a:lnTo>
                <a:lnTo>
                  <a:pt x="5445493" y="933424"/>
                </a:lnTo>
                <a:lnTo>
                  <a:pt x="5440794" y="931011"/>
                </a:lnTo>
                <a:lnTo>
                  <a:pt x="5440413" y="930757"/>
                </a:lnTo>
                <a:lnTo>
                  <a:pt x="5436730" y="928979"/>
                </a:lnTo>
                <a:lnTo>
                  <a:pt x="5415267" y="917803"/>
                </a:lnTo>
                <a:lnTo>
                  <a:pt x="5415267" y="930757"/>
                </a:lnTo>
                <a:lnTo>
                  <a:pt x="4555375" y="788390"/>
                </a:lnTo>
                <a:lnTo>
                  <a:pt x="5131905" y="784263"/>
                </a:lnTo>
                <a:lnTo>
                  <a:pt x="5415267" y="930757"/>
                </a:lnTo>
                <a:lnTo>
                  <a:pt x="5415267" y="917803"/>
                </a:lnTo>
                <a:lnTo>
                  <a:pt x="5156886" y="784072"/>
                </a:lnTo>
                <a:lnTo>
                  <a:pt x="5143639" y="777214"/>
                </a:lnTo>
                <a:lnTo>
                  <a:pt x="5140452" y="775563"/>
                </a:lnTo>
                <a:lnTo>
                  <a:pt x="5534139" y="34417"/>
                </a:lnTo>
                <a:lnTo>
                  <a:pt x="5534139" y="5080"/>
                </a:lnTo>
                <a:lnTo>
                  <a:pt x="5525757" y="11303"/>
                </a:lnTo>
                <a:lnTo>
                  <a:pt x="5525757" y="25654"/>
                </a:lnTo>
                <a:lnTo>
                  <a:pt x="5129149" y="772261"/>
                </a:lnTo>
                <a:lnTo>
                  <a:pt x="4507242" y="777214"/>
                </a:lnTo>
                <a:lnTo>
                  <a:pt x="4505972" y="777214"/>
                </a:lnTo>
                <a:lnTo>
                  <a:pt x="5525757" y="25654"/>
                </a:lnTo>
                <a:lnTo>
                  <a:pt x="5525757" y="11303"/>
                </a:lnTo>
                <a:lnTo>
                  <a:pt x="4486541" y="777189"/>
                </a:lnTo>
                <a:lnTo>
                  <a:pt x="4481855" y="775690"/>
                </a:lnTo>
                <a:lnTo>
                  <a:pt x="4443361" y="763511"/>
                </a:lnTo>
                <a:lnTo>
                  <a:pt x="4443361" y="775690"/>
                </a:lnTo>
                <a:lnTo>
                  <a:pt x="2180844" y="669912"/>
                </a:lnTo>
                <a:lnTo>
                  <a:pt x="1939112" y="658609"/>
                </a:lnTo>
                <a:lnTo>
                  <a:pt x="2507043" y="164719"/>
                </a:lnTo>
                <a:lnTo>
                  <a:pt x="4443361" y="775690"/>
                </a:lnTo>
                <a:lnTo>
                  <a:pt x="4443361" y="763511"/>
                </a:lnTo>
                <a:lnTo>
                  <a:pt x="2545524" y="164719"/>
                </a:lnTo>
                <a:lnTo>
                  <a:pt x="2506789" y="152527"/>
                </a:lnTo>
                <a:lnTo>
                  <a:pt x="2506027" y="152400"/>
                </a:lnTo>
                <a:lnTo>
                  <a:pt x="2504122" y="152527"/>
                </a:lnTo>
                <a:lnTo>
                  <a:pt x="2502852" y="153035"/>
                </a:lnTo>
                <a:lnTo>
                  <a:pt x="1922094" y="658101"/>
                </a:lnTo>
                <a:lnTo>
                  <a:pt x="1921840" y="658355"/>
                </a:lnTo>
                <a:lnTo>
                  <a:pt x="1920824" y="658482"/>
                </a:lnTo>
                <a:lnTo>
                  <a:pt x="1919935" y="659498"/>
                </a:lnTo>
                <a:lnTo>
                  <a:pt x="1918284" y="660260"/>
                </a:lnTo>
                <a:lnTo>
                  <a:pt x="1918284" y="688200"/>
                </a:lnTo>
                <a:lnTo>
                  <a:pt x="1882470" y="2639250"/>
                </a:lnTo>
                <a:lnTo>
                  <a:pt x="1058773" y="2328735"/>
                </a:lnTo>
                <a:lnTo>
                  <a:pt x="1061694" y="2323147"/>
                </a:lnTo>
                <a:lnTo>
                  <a:pt x="1307160" y="1854403"/>
                </a:lnTo>
                <a:lnTo>
                  <a:pt x="1918284" y="688200"/>
                </a:lnTo>
                <a:lnTo>
                  <a:pt x="1918284" y="660260"/>
                </a:lnTo>
                <a:lnTo>
                  <a:pt x="1911299" y="663562"/>
                </a:lnTo>
                <a:lnTo>
                  <a:pt x="1911299" y="676389"/>
                </a:lnTo>
                <a:lnTo>
                  <a:pt x="1294091" y="1854657"/>
                </a:lnTo>
                <a:lnTo>
                  <a:pt x="1048613" y="2323147"/>
                </a:lnTo>
                <a:lnTo>
                  <a:pt x="17272" y="1572348"/>
                </a:lnTo>
                <a:lnTo>
                  <a:pt x="1911299" y="676389"/>
                </a:lnTo>
                <a:lnTo>
                  <a:pt x="1911299" y="663562"/>
                </a:lnTo>
                <a:lnTo>
                  <a:pt x="1651" y="1566887"/>
                </a:lnTo>
                <a:lnTo>
                  <a:pt x="381" y="1568665"/>
                </a:lnTo>
                <a:lnTo>
                  <a:pt x="0" y="1572856"/>
                </a:lnTo>
                <a:lnTo>
                  <a:pt x="889" y="1574761"/>
                </a:lnTo>
                <a:lnTo>
                  <a:pt x="2540" y="1576031"/>
                </a:lnTo>
                <a:lnTo>
                  <a:pt x="1046073" y="2335593"/>
                </a:lnTo>
                <a:lnTo>
                  <a:pt x="1046962" y="2336609"/>
                </a:lnTo>
                <a:lnTo>
                  <a:pt x="1047851" y="2336990"/>
                </a:lnTo>
                <a:lnTo>
                  <a:pt x="1048613" y="2337498"/>
                </a:lnTo>
                <a:lnTo>
                  <a:pt x="1050010" y="2337752"/>
                </a:lnTo>
                <a:lnTo>
                  <a:pt x="1884883" y="2652458"/>
                </a:lnTo>
                <a:lnTo>
                  <a:pt x="1885264" y="2652839"/>
                </a:lnTo>
                <a:lnTo>
                  <a:pt x="1885518" y="2652839"/>
                </a:lnTo>
                <a:lnTo>
                  <a:pt x="2597721" y="3256457"/>
                </a:lnTo>
                <a:lnTo>
                  <a:pt x="2772714" y="6221704"/>
                </a:lnTo>
                <a:lnTo>
                  <a:pt x="2774492" y="6223813"/>
                </a:lnTo>
                <a:lnTo>
                  <a:pt x="2776905" y="6224460"/>
                </a:lnTo>
                <a:lnTo>
                  <a:pt x="2779191" y="6225133"/>
                </a:lnTo>
                <a:lnTo>
                  <a:pt x="2781731" y="6224168"/>
                </a:lnTo>
                <a:lnTo>
                  <a:pt x="2797098" y="6201448"/>
                </a:lnTo>
                <a:lnTo>
                  <a:pt x="4304169" y="3958742"/>
                </a:lnTo>
                <a:lnTo>
                  <a:pt x="4870196" y="3963060"/>
                </a:lnTo>
                <a:lnTo>
                  <a:pt x="4870323" y="3963187"/>
                </a:lnTo>
                <a:lnTo>
                  <a:pt x="4872736" y="3963060"/>
                </a:lnTo>
                <a:lnTo>
                  <a:pt x="4874895" y="3963314"/>
                </a:lnTo>
                <a:lnTo>
                  <a:pt x="4875212" y="3963060"/>
                </a:lnTo>
                <a:lnTo>
                  <a:pt x="4876292" y="3962171"/>
                </a:lnTo>
                <a:lnTo>
                  <a:pt x="4877435" y="3961409"/>
                </a:lnTo>
                <a:lnTo>
                  <a:pt x="4877943" y="3959885"/>
                </a:lnTo>
                <a:lnTo>
                  <a:pt x="4878451" y="3959123"/>
                </a:lnTo>
                <a:lnTo>
                  <a:pt x="4878502" y="3958742"/>
                </a:lnTo>
                <a:lnTo>
                  <a:pt x="4878705" y="3957218"/>
                </a:lnTo>
                <a:lnTo>
                  <a:pt x="4880432" y="3951503"/>
                </a:lnTo>
                <a:lnTo>
                  <a:pt x="4884293" y="3938676"/>
                </a:lnTo>
                <a:lnTo>
                  <a:pt x="5514327" y="1864753"/>
                </a:lnTo>
                <a:lnTo>
                  <a:pt x="5514962" y="1864309"/>
                </a:lnTo>
                <a:lnTo>
                  <a:pt x="5515203" y="1863521"/>
                </a:lnTo>
                <a:lnTo>
                  <a:pt x="5515343" y="1863420"/>
                </a:lnTo>
                <a:lnTo>
                  <a:pt x="5515584" y="1862518"/>
                </a:lnTo>
                <a:lnTo>
                  <a:pt x="5538711" y="1833702"/>
                </a:lnTo>
                <a:lnTo>
                  <a:pt x="6379807" y="788136"/>
                </a:lnTo>
                <a:lnTo>
                  <a:pt x="6394412" y="769848"/>
                </a:lnTo>
                <a:lnTo>
                  <a:pt x="6395936" y="768832"/>
                </a:lnTo>
                <a:lnTo>
                  <a:pt x="6396571" y="767181"/>
                </a:lnTo>
                <a:lnTo>
                  <a:pt x="6396825" y="766800"/>
                </a:lnTo>
                <a:lnTo>
                  <a:pt x="6396825" y="766419"/>
                </a:lnTo>
                <a:lnTo>
                  <a:pt x="6396952" y="765911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g2f109585cbe_0_1000"/>
          <p:cNvSpPr/>
          <p:nvPr/>
        </p:nvSpPr>
        <p:spPr>
          <a:xfrm>
            <a:off x="10146792" y="3026378"/>
            <a:ext cx="3162300" cy="1363979"/>
          </a:xfrm>
          <a:custGeom>
            <a:rect b="b" l="l" r="r" t="t"/>
            <a:pathLst>
              <a:path extrusionOk="0" h="1363979" w="3162300">
                <a:moveTo>
                  <a:pt x="1381849" y="209"/>
                </a:moveTo>
                <a:lnTo>
                  <a:pt x="1380325" y="336"/>
                </a:lnTo>
                <a:lnTo>
                  <a:pt x="1378928" y="336"/>
                </a:lnTo>
                <a:lnTo>
                  <a:pt x="1378039" y="463"/>
                </a:lnTo>
                <a:lnTo>
                  <a:pt x="1376769" y="1098"/>
                </a:lnTo>
                <a:lnTo>
                  <a:pt x="1394" y="493972"/>
                </a:lnTo>
                <a:lnTo>
                  <a:pt x="-129" y="496004"/>
                </a:lnTo>
                <a:lnTo>
                  <a:pt x="-256" y="500703"/>
                </a:lnTo>
                <a:lnTo>
                  <a:pt x="1140" y="502989"/>
                </a:lnTo>
                <a:lnTo>
                  <a:pt x="1949525" y="1362376"/>
                </a:lnTo>
                <a:lnTo>
                  <a:pt x="1949779" y="1362630"/>
                </a:lnTo>
                <a:lnTo>
                  <a:pt x="1951049" y="1363011"/>
                </a:lnTo>
                <a:lnTo>
                  <a:pt x="1953081" y="1363900"/>
                </a:lnTo>
                <a:lnTo>
                  <a:pt x="1955621" y="1363519"/>
                </a:lnTo>
                <a:lnTo>
                  <a:pt x="1956764" y="1362376"/>
                </a:lnTo>
                <a:lnTo>
                  <a:pt x="1979623" y="1349550"/>
                </a:lnTo>
                <a:lnTo>
                  <a:pt x="1956002" y="1349550"/>
                </a:lnTo>
                <a:lnTo>
                  <a:pt x="1954732" y="1346502"/>
                </a:lnTo>
                <a:lnTo>
                  <a:pt x="1942159" y="1346502"/>
                </a:lnTo>
                <a:lnTo>
                  <a:pt x="21206" y="499179"/>
                </a:lnTo>
                <a:lnTo>
                  <a:pt x="1376642" y="13416"/>
                </a:lnTo>
                <a:lnTo>
                  <a:pt x="1415214" y="13416"/>
                </a:lnTo>
                <a:lnTo>
                  <a:pt x="1384262" y="1606"/>
                </a:lnTo>
                <a:lnTo>
                  <a:pt x="1381849" y="209"/>
                </a:lnTo>
                <a:close/>
              </a:path>
              <a:path extrusionOk="0" h="1363979" w="3162300">
                <a:moveTo>
                  <a:pt x="3142279" y="670498"/>
                </a:moveTo>
                <a:lnTo>
                  <a:pt x="3142279" y="682944"/>
                </a:lnTo>
                <a:lnTo>
                  <a:pt x="1956002" y="1349550"/>
                </a:lnTo>
                <a:lnTo>
                  <a:pt x="1979623" y="1349550"/>
                </a:lnTo>
                <a:lnTo>
                  <a:pt x="3160693" y="685865"/>
                </a:lnTo>
                <a:lnTo>
                  <a:pt x="3161836" y="683706"/>
                </a:lnTo>
                <a:lnTo>
                  <a:pt x="3161455" y="679261"/>
                </a:lnTo>
                <a:lnTo>
                  <a:pt x="3160058" y="677356"/>
                </a:lnTo>
                <a:lnTo>
                  <a:pt x="3142279" y="670498"/>
                </a:lnTo>
                <a:close/>
              </a:path>
              <a:path extrusionOk="0" h="1363979" w="3162300">
                <a:moveTo>
                  <a:pt x="1415214" y="13416"/>
                </a:moveTo>
                <a:lnTo>
                  <a:pt x="1376642" y="13416"/>
                </a:lnTo>
                <a:lnTo>
                  <a:pt x="1942159" y="1346502"/>
                </a:lnTo>
                <a:lnTo>
                  <a:pt x="1942159" y="1316912"/>
                </a:lnTo>
                <a:lnTo>
                  <a:pt x="1390485" y="16337"/>
                </a:lnTo>
                <a:lnTo>
                  <a:pt x="1422869" y="16337"/>
                </a:lnTo>
                <a:lnTo>
                  <a:pt x="1415214" y="13416"/>
                </a:lnTo>
                <a:close/>
              </a:path>
              <a:path extrusionOk="0" h="1363979" w="3162300">
                <a:moveTo>
                  <a:pt x="1942159" y="1316912"/>
                </a:moveTo>
                <a:lnTo>
                  <a:pt x="1942159" y="1346502"/>
                </a:lnTo>
                <a:lnTo>
                  <a:pt x="1954732" y="1346502"/>
                </a:lnTo>
                <a:lnTo>
                  <a:pt x="1942159" y="1316912"/>
                </a:lnTo>
                <a:close/>
              </a:path>
              <a:path extrusionOk="0" h="1363979" w="3162300">
                <a:moveTo>
                  <a:pt x="1422869" y="16337"/>
                </a:moveTo>
                <a:lnTo>
                  <a:pt x="1390485" y="16337"/>
                </a:lnTo>
                <a:lnTo>
                  <a:pt x="3142279" y="682944"/>
                </a:lnTo>
                <a:lnTo>
                  <a:pt x="3142279" y="670498"/>
                </a:lnTo>
                <a:lnTo>
                  <a:pt x="1422869" y="16337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g2f109585cbe_0_1000"/>
          <p:cNvSpPr/>
          <p:nvPr/>
        </p:nvSpPr>
        <p:spPr>
          <a:xfrm>
            <a:off x="16492309" y="5"/>
            <a:ext cx="1625600" cy="1932305"/>
          </a:xfrm>
          <a:custGeom>
            <a:rect b="b" l="l" r="r" t="t"/>
            <a:pathLst>
              <a:path extrusionOk="0" h="1932305" w="1625600">
                <a:moveTo>
                  <a:pt x="1625549" y="1065885"/>
                </a:moveTo>
                <a:lnTo>
                  <a:pt x="1625422" y="1064234"/>
                </a:lnTo>
                <a:lnTo>
                  <a:pt x="1023594" y="0"/>
                </a:lnTo>
                <a:lnTo>
                  <a:pt x="1010386" y="0"/>
                </a:lnTo>
                <a:lnTo>
                  <a:pt x="1611579" y="1063345"/>
                </a:lnTo>
                <a:lnTo>
                  <a:pt x="17526" y="1913331"/>
                </a:lnTo>
                <a:lnTo>
                  <a:pt x="784453" y="0"/>
                </a:lnTo>
                <a:lnTo>
                  <a:pt x="772007" y="0"/>
                </a:lnTo>
                <a:lnTo>
                  <a:pt x="0" y="1925904"/>
                </a:lnTo>
                <a:lnTo>
                  <a:pt x="635" y="1928571"/>
                </a:lnTo>
                <a:lnTo>
                  <a:pt x="4191" y="1931746"/>
                </a:lnTo>
                <a:lnTo>
                  <a:pt x="6858" y="1932127"/>
                </a:lnTo>
                <a:lnTo>
                  <a:pt x="42037" y="1913331"/>
                </a:lnTo>
                <a:lnTo>
                  <a:pt x="1623644" y="1070076"/>
                </a:lnTo>
                <a:lnTo>
                  <a:pt x="1624660" y="1068806"/>
                </a:lnTo>
                <a:lnTo>
                  <a:pt x="1625549" y="1065885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g2f109585cbe_0_1000"/>
          <p:cNvSpPr/>
          <p:nvPr/>
        </p:nvSpPr>
        <p:spPr>
          <a:xfrm>
            <a:off x="11745468" y="4378166"/>
            <a:ext cx="3941444" cy="6862445"/>
          </a:xfrm>
          <a:custGeom>
            <a:rect b="b" l="l" r="r" t="t"/>
            <a:pathLst>
              <a:path extrusionOk="0" h="6862445" w="3941444">
                <a:moveTo>
                  <a:pt x="52258" y="1914524"/>
                </a:moveTo>
                <a:lnTo>
                  <a:pt x="6560" y="1914524"/>
                </a:lnTo>
                <a:lnTo>
                  <a:pt x="1155881" y="2212459"/>
                </a:lnTo>
                <a:lnTo>
                  <a:pt x="1033584" y="3996383"/>
                </a:lnTo>
                <a:lnTo>
                  <a:pt x="1033203" y="3997526"/>
                </a:lnTo>
                <a:lnTo>
                  <a:pt x="1033330" y="4000447"/>
                </a:lnTo>
                <a:lnTo>
                  <a:pt x="1033965" y="4001463"/>
                </a:lnTo>
                <a:lnTo>
                  <a:pt x="1034600" y="4002606"/>
                </a:lnTo>
                <a:lnTo>
                  <a:pt x="1035107" y="4002860"/>
                </a:lnTo>
                <a:lnTo>
                  <a:pt x="1035361" y="4003114"/>
                </a:lnTo>
                <a:lnTo>
                  <a:pt x="1037012" y="4003748"/>
                </a:lnTo>
                <a:lnTo>
                  <a:pt x="1038790" y="4004637"/>
                </a:lnTo>
                <a:lnTo>
                  <a:pt x="1039298" y="4004637"/>
                </a:lnTo>
                <a:lnTo>
                  <a:pt x="2128550" y="4416742"/>
                </a:lnTo>
                <a:lnTo>
                  <a:pt x="1747052" y="6558873"/>
                </a:lnTo>
                <a:lnTo>
                  <a:pt x="1747432" y="6560473"/>
                </a:lnTo>
                <a:lnTo>
                  <a:pt x="1749210" y="6563026"/>
                </a:lnTo>
                <a:lnTo>
                  <a:pt x="1750734" y="6563851"/>
                </a:lnTo>
                <a:lnTo>
                  <a:pt x="3931269" y="6861162"/>
                </a:lnTo>
                <a:lnTo>
                  <a:pt x="3934063" y="6862102"/>
                </a:lnTo>
                <a:lnTo>
                  <a:pt x="3935206" y="6861670"/>
                </a:lnTo>
                <a:lnTo>
                  <a:pt x="3936161" y="6861670"/>
                </a:lnTo>
                <a:lnTo>
                  <a:pt x="3938254" y="6860705"/>
                </a:lnTo>
                <a:lnTo>
                  <a:pt x="3938381" y="6860477"/>
                </a:lnTo>
                <a:lnTo>
                  <a:pt x="3938889" y="6860311"/>
                </a:lnTo>
                <a:lnTo>
                  <a:pt x="3940413" y="6857987"/>
                </a:lnTo>
                <a:lnTo>
                  <a:pt x="3940286" y="6857201"/>
                </a:lnTo>
                <a:lnTo>
                  <a:pt x="3940667" y="6856717"/>
                </a:lnTo>
                <a:lnTo>
                  <a:pt x="3940540" y="6854204"/>
                </a:lnTo>
                <a:lnTo>
                  <a:pt x="3940159" y="6853733"/>
                </a:lnTo>
                <a:lnTo>
                  <a:pt x="3939834" y="6848210"/>
                </a:lnTo>
                <a:lnTo>
                  <a:pt x="3921745" y="6848210"/>
                </a:lnTo>
                <a:lnTo>
                  <a:pt x="1759751" y="6553425"/>
                </a:lnTo>
                <a:lnTo>
                  <a:pt x="2138456" y="4427283"/>
                </a:lnTo>
                <a:lnTo>
                  <a:pt x="2152806" y="4427283"/>
                </a:lnTo>
                <a:lnTo>
                  <a:pt x="2144551" y="4416107"/>
                </a:lnTo>
                <a:lnTo>
                  <a:pt x="2179679" y="4404804"/>
                </a:lnTo>
                <a:lnTo>
                  <a:pt x="2129693" y="4404804"/>
                </a:lnTo>
                <a:lnTo>
                  <a:pt x="1050347" y="3996383"/>
                </a:lnTo>
                <a:lnTo>
                  <a:pt x="1063699" y="3984699"/>
                </a:lnTo>
                <a:lnTo>
                  <a:pt x="1046029" y="3984699"/>
                </a:lnTo>
                <a:lnTo>
                  <a:pt x="1167057" y="2218809"/>
                </a:lnTo>
                <a:lnTo>
                  <a:pt x="1186742" y="2218809"/>
                </a:lnTo>
                <a:lnTo>
                  <a:pt x="1173280" y="2209157"/>
                </a:lnTo>
                <a:lnTo>
                  <a:pt x="1191695" y="2200394"/>
                </a:lnTo>
                <a:lnTo>
                  <a:pt x="1164771" y="2200394"/>
                </a:lnTo>
                <a:lnTo>
                  <a:pt x="1164263" y="2199378"/>
                </a:lnTo>
                <a:lnTo>
                  <a:pt x="1151564" y="2199378"/>
                </a:lnTo>
                <a:lnTo>
                  <a:pt x="52258" y="1914524"/>
                </a:lnTo>
                <a:close/>
              </a:path>
              <a:path extrusionOk="0" h="6862445" w="3941444">
                <a:moveTo>
                  <a:pt x="3936161" y="6861670"/>
                </a:moveTo>
                <a:lnTo>
                  <a:pt x="3935206" y="6861670"/>
                </a:lnTo>
                <a:lnTo>
                  <a:pt x="3935968" y="6861759"/>
                </a:lnTo>
                <a:lnTo>
                  <a:pt x="3936161" y="6861670"/>
                </a:lnTo>
                <a:close/>
              </a:path>
              <a:path extrusionOk="0" h="6862445" w="3941444">
                <a:moveTo>
                  <a:pt x="2152806" y="4427283"/>
                </a:moveTo>
                <a:lnTo>
                  <a:pt x="2138456" y="4427283"/>
                </a:lnTo>
                <a:lnTo>
                  <a:pt x="3921745" y="6848210"/>
                </a:lnTo>
                <a:lnTo>
                  <a:pt x="3921745" y="6828744"/>
                </a:lnTo>
                <a:lnTo>
                  <a:pt x="2152806" y="4427283"/>
                </a:lnTo>
                <a:close/>
              </a:path>
              <a:path extrusionOk="0" h="6862445" w="3941444">
                <a:moveTo>
                  <a:pt x="3921745" y="6828744"/>
                </a:moveTo>
                <a:lnTo>
                  <a:pt x="3921745" y="6848210"/>
                </a:lnTo>
                <a:lnTo>
                  <a:pt x="3939834" y="6848210"/>
                </a:lnTo>
                <a:lnTo>
                  <a:pt x="3939153" y="6836629"/>
                </a:lnTo>
                <a:lnTo>
                  <a:pt x="3927586" y="6836629"/>
                </a:lnTo>
                <a:lnTo>
                  <a:pt x="3921745" y="6828744"/>
                </a:lnTo>
                <a:close/>
              </a:path>
              <a:path extrusionOk="0" h="6862445" w="3941444">
                <a:moveTo>
                  <a:pt x="3765665" y="3898214"/>
                </a:moveTo>
                <a:lnTo>
                  <a:pt x="3754109" y="3898214"/>
                </a:lnTo>
                <a:lnTo>
                  <a:pt x="3927586" y="6836629"/>
                </a:lnTo>
                <a:lnTo>
                  <a:pt x="3927586" y="6640088"/>
                </a:lnTo>
                <a:lnTo>
                  <a:pt x="3765665" y="3898214"/>
                </a:lnTo>
                <a:close/>
              </a:path>
              <a:path extrusionOk="0" h="6862445" w="3941444">
                <a:moveTo>
                  <a:pt x="3927586" y="6640088"/>
                </a:moveTo>
                <a:lnTo>
                  <a:pt x="3927586" y="6836629"/>
                </a:lnTo>
                <a:lnTo>
                  <a:pt x="3939153" y="6836629"/>
                </a:lnTo>
                <a:lnTo>
                  <a:pt x="3927586" y="6640088"/>
                </a:lnTo>
                <a:close/>
              </a:path>
              <a:path extrusionOk="0" h="6862445" w="3941444">
                <a:moveTo>
                  <a:pt x="2200176" y="2956787"/>
                </a:moveTo>
                <a:lnTo>
                  <a:pt x="2200176" y="2981932"/>
                </a:lnTo>
                <a:lnTo>
                  <a:pt x="2140361" y="4190434"/>
                </a:lnTo>
                <a:lnTo>
                  <a:pt x="2129693" y="4404804"/>
                </a:lnTo>
                <a:lnTo>
                  <a:pt x="2179679" y="4404804"/>
                </a:lnTo>
                <a:lnTo>
                  <a:pt x="2189546" y="4401629"/>
                </a:lnTo>
                <a:lnTo>
                  <a:pt x="2151663" y="4401629"/>
                </a:lnTo>
                <a:lnTo>
                  <a:pt x="2156616" y="4395534"/>
                </a:lnTo>
                <a:lnTo>
                  <a:pt x="2141758" y="4395534"/>
                </a:lnTo>
                <a:lnTo>
                  <a:pt x="2211733" y="2981932"/>
                </a:lnTo>
                <a:lnTo>
                  <a:pt x="2212114" y="2976725"/>
                </a:lnTo>
                <a:lnTo>
                  <a:pt x="2244752" y="2976725"/>
                </a:lnTo>
                <a:lnTo>
                  <a:pt x="2209447" y="2963391"/>
                </a:lnTo>
                <a:lnTo>
                  <a:pt x="2200176" y="2956787"/>
                </a:lnTo>
                <a:close/>
              </a:path>
              <a:path extrusionOk="0" h="6862445" w="3941444">
                <a:moveTo>
                  <a:pt x="3747759" y="3872942"/>
                </a:moveTo>
                <a:lnTo>
                  <a:pt x="3747759" y="3888054"/>
                </a:lnTo>
                <a:lnTo>
                  <a:pt x="2151663" y="4401629"/>
                </a:lnTo>
                <a:lnTo>
                  <a:pt x="2189546" y="4401629"/>
                </a:lnTo>
                <a:lnTo>
                  <a:pt x="3754109" y="3898214"/>
                </a:lnTo>
                <a:lnTo>
                  <a:pt x="3765665" y="3898214"/>
                </a:lnTo>
                <a:lnTo>
                  <a:pt x="3765157" y="3890848"/>
                </a:lnTo>
                <a:lnTo>
                  <a:pt x="3765411" y="3889451"/>
                </a:lnTo>
                <a:lnTo>
                  <a:pt x="3764777" y="3887292"/>
                </a:lnTo>
                <a:lnTo>
                  <a:pt x="3764269" y="3886911"/>
                </a:lnTo>
                <a:lnTo>
                  <a:pt x="3764142" y="3886657"/>
                </a:lnTo>
                <a:lnTo>
                  <a:pt x="3762999" y="3885895"/>
                </a:lnTo>
                <a:lnTo>
                  <a:pt x="3747759" y="3872942"/>
                </a:lnTo>
                <a:close/>
              </a:path>
              <a:path extrusionOk="0" h="6862445" w="3941444">
                <a:moveTo>
                  <a:pt x="3034672" y="3274533"/>
                </a:moveTo>
                <a:lnTo>
                  <a:pt x="3034672" y="3286852"/>
                </a:lnTo>
                <a:lnTo>
                  <a:pt x="2141758" y="4395534"/>
                </a:lnTo>
                <a:lnTo>
                  <a:pt x="2156616" y="4395534"/>
                </a:lnTo>
                <a:lnTo>
                  <a:pt x="3044959" y="3292439"/>
                </a:lnTo>
                <a:lnTo>
                  <a:pt x="3062865" y="3292439"/>
                </a:lnTo>
                <a:lnTo>
                  <a:pt x="3049277" y="3281010"/>
                </a:lnTo>
                <a:lnTo>
                  <a:pt x="3047880" y="3279486"/>
                </a:lnTo>
                <a:lnTo>
                  <a:pt x="3047118" y="3279232"/>
                </a:lnTo>
                <a:lnTo>
                  <a:pt x="3046737" y="3278851"/>
                </a:lnTo>
                <a:lnTo>
                  <a:pt x="3045689" y="3278470"/>
                </a:lnTo>
                <a:lnTo>
                  <a:pt x="3044959" y="3278470"/>
                </a:lnTo>
                <a:lnTo>
                  <a:pt x="3034672" y="3274533"/>
                </a:lnTo>
                <a:close/>
              </a:path>
              <a:path extrusionOk="0" h="6862445" w="3941444">
                <a:moveTo>
                  <a:pt x="2197382" y="2954755"/>
                </a:moveTo>
                <a:lnTo>
                  <a:pt x="2197382" y="2968979"/>
                </a:lnTo>
                <a:lnTo>
                  <a:pt x="1046029" y="3984699"/>
                </a:lnTo>
                <a:lnTo>
                  <a:pt x="1063699" y="3984699"/>
                </a:lnTo>
                <a:lnTo>
                  <a:pt x="2200176" y="2981932"/>
                </a:lnTo>
                <a:lnTo>
                  <a:pt x="2200176" y="2956787"/>
                </a:lnTo>
                <a:lnTo>
                  <a:pt x="2197382" y="2954755"/>
                </a:lnTo>
                <a:close/>
              </a:path>
              <a:path extrusionOk="0" h="6862445" w="3941444">
                <a:moveTo>
                  <a:pt x="3062865" y="3292439"/>
                </a:moveTo>
                <a:lnTo>
                  <a:pt x="3044959" y="3292439"/>
                </a:lnTo>
                <a:lnTo>
                  <a:pt x="3747759" y="3888054"/>
                </a:lnTo>
                <a:lnTo>
                  <a:pt x="3747759" y="3872942"/>
                </a:lnTo>
                <a:lnTo>
                  <a:pt x="3062865" y="3292439"/>
                </a:lnTo>
                <a:close/>
              </a:path>
              <a:path extrusionOk="0" h="6862445" w="3941444">
                <a:moveTo>
                  <a:pt x="2244752" y="2976725"/>
                </a:moveTo>
                <a:lnTo>
                  <a:pt x="2212114" y="2976725"/>
                </a:lnTo>
                <a:lnTo>
                  <a:pt x="3034672" y="3286852"/>
                </a:lnTo>
                <a:lnTo>
                  <a:pt x="3034672" y="3274533"/>
                </a:lnTo>
                <a:lnTo>
                  <a:pt x="2244752" y="2976725"/>
                </a:lnTo>
                <a:close/>
              </a:path>
              <a:path extrusionOk="0" h="6862445" w="3941444">
                <a:moveTo>
                  <a:pt x="3045340" y="3278343"/>
                </a:moveTo>
                <a:lnTo>
                  <a:pt x="3044959" y="3278470"/>
                </a:lnTo>
                <a:lnTo>
                  <a:pt x="3045689" y="3278470"/>
                </a:lnTo>
                <a:lnTo>
                  <a:pt x="3045340" y="3278343"/>
                </a:lnTo>
                <a:close/>
              </a:path>
              <a:path extrusionOk="0" h="6862445" w="3941444">
                <a:moveTo>
                  <a:pt x="1186742" y="2218809"/>
                </a:moveTo>
                <a:lnTo>
                  <a:pt x="1167057" y="2218809"/>
                </a:lnTo>
                <a:lnTo>
                  <a:pt x="2197382" y="2968979"/>
                </a:lnTo>
                <a:lnTo>
                  <a:pt x="2197382" y="2954755"/>
                </a:lnTo>
                <a:lnTo>
                  <a:pt x="1186742" y="2218809"/>
                </a:lnTo>
                <a:close/>
              </a:path>
              <a:path extrusionOk="0" h="6862445" w="3941444">
                <a:moveTo>
                  <a:pt x="3082931" y="1294526"/>
                </a:moveTo>
                <a:lnTo>
                  <a:pt x="3080137" y="1294653"/>
                </a:lnTo>
                <a:lnTo>
                  <a:pt x="3046991" y="1298336"/>
                </a:lnTo>
                <a:lnTo>
                  <a:pt x="3046991" y="1309893"/>
                </a:lnTo>
                <a:lnTo>
                  <a:pt x="1164771" y="2200394"/>
                </a:lnTo>
                <a:lnTo>
                  <a:pt x="1191695" y="2200394"/>
                </a:lnTo>
                <a:lnTo>
                  <a:pt x="3085598" y="1304432"/>
                </a:lnTo>
                <a:lnTo>
                  <a:pt x="3086868" y="1301638"/>
                </a:lnTo>
                <a:lnTo>
                  <a:pt x="3085344" y="1296304"/>
                </a:lnTo>
                <a:lnTo>
                  <a:pt x="3082931" y="1294526"/>
                </a:lnTo>
                <a:close/>
              </a:path>
              <a:path extrusionOk="0" h="6862445" w="3941444">
                <a:moveTo>
                  <a:pt x="858328" y="1550932"/>
                </a:moveTo>
                <a:lnTo>
                  <a:pt x="845501" y="1550932"/>
                </a:lnTo>
                <a:lnTo>
                  <a:pt x="1151564" y="2199378"/>
                </a:lnTo>
                <a:lnTo>
                  <a:pt x="1151564" y="2172328"/>
                </a:lnTo>
                <a:lnTo>
                  <a:pt x="858328" y="1550932"/>
                </a:lnTo>
                <a:close/>
              </a:path>
              <a:path extrusionOk="0" h="6862445" w="3941444">
                <a:moveTo>
                  <a:pt x="1151564" y="2172328"/>
                </a:moveTo>
                <a:lnTo>
                  <a:pt x="1151564" y="2199378"/>
                </a:lnTo>
                <a:lnTo>
                  <a:pt x="1164263" y="2199378"/>
                </a:lnTo>
                <a:lnTo>
                  <a:pt x="1151564" y="2172328"/>
                </a:lnTo>
                <a:close/>
              </a:path>
              <a:path extrusionOk="0" h="6862445" w="3941444">
                <a:moveTo>
                  <a:pt x="357199" y="175"/>
                </a:moveTo>
                <a:lnTo>
                  <a:pt x="354278" y="302"/>
                </a:lnTo>
                <a:lnTo>
                  <a:pt x="350849" y="1064"/>
                </a:lnTo>
                <a:lnTo>
                  <a:pt x="348817" y="3858"/>
                </a:lnTo>
                <a:lnTo>
                  <a:pt x="349198" y="6778"/>
                </a:lnTo>
                <a:lnTo>
                  <a:pt x="517977" y="1464829"/>
                </a:lnTo>
                <a:lnTo>
                  <a:pt x="3005" y="1903603"/>
                </a:lnTo>
                <a:lnTo>
                  <a:pt x="1608" y="1904238"/>
                </a:lnTo>
                <a:lnTo>
                  <a:pt x="846" y="1905381"/>
                </a:lnTo>
                <a:lnTo>
                  <a:pt x="211" y="1905889"/>
                </a:lnTo>
                <a:lnTo>
                  <a:pt x="-296" y="1909063"/>
                </a:lnTo>
                <a:lnTo>
                  <a:pt x="465" y="1910333"/>
                </a:lnTo>
                <a:lnTo>
                  <a:pt x="592" y="1911349"/>
                </a:lnTo>
                <a:lnTo>
                  <a:pt x="2243" y="1913508"/>
                </a:lnTo>
                <a:lnTo>
                  <a:pt x="2497" y="1913508"/>
                </a:lnTo>
                <a:lnTo>
                  <a:pt x="2751" y="1914016"/>
                </a:lnTo>
                <a:lnTo>
                  <a:pt x="5926" y="1914905"/>
                </a:lnTo>
                <a:lnTo>
                  <a:pt x="6560" y="1914524"/>
                </a:lnTo>
                <a:lnTo>
                  <a:pt x="52258" y="1914524"/>
                </a:lnTo>
                <a:lnTo>
                  <a:pt x="23832" y="1907158"/>
                </a:lnTo>
                <a:lnTo>
                  <a:pt x="68633" y="1887728"/>
                </a:lnTo>
                <a:lnTo>
                  <a:pt x="39326" y="1887728"/>
                </a:lnTo>
                <a:lnTo>
                  <a:pt x="525469" y="1473591"/>
                </a:lnTo>
                <a:lnTo>
                  <a:pt x="576141" y="1473591"/>
                </a:lnTo>
                <a:lnTo>
                  <a:pt x="529279" y="1462543"/>
                </a:lnTo>
                <a:lnTo>
                  <a:pt x="367485" y="64054"/>
                </a:lnTo>
                <a:lnTo>
                  <a:pt x="379550" y="64054"/>
                </a:lnTo>
                <a:lnTo>
                  <a:pt x="359612" y="1826"/>
                </a:lnTo>
                <a:lnTo>
                  <a:pt x="357199" y="175"/>
                </a:lnTo>
                <a:close/>
              </a:path>
              <a:path extrusionOk="0" h="6862445" w="3941444">
                <a:moveTo>
                  <a:pt x="830008" y="1533153"/>
                </a:moveTo>
                <a:lnTo>
                  <a:pt x="830008" y="1544964"/>
                </a:lnTo>
                <a:lnTo>
                  <a:pt x="39326" y="1887728"/>
                </a:lnTo>
                <a:lnTo>
                  <a:pt x="68633" y="1887728"/>
                </a:lnTo>
                <a:lnTo>
                  <a:pt x="845501" y="1550932"/>
                </a:lnTo>
                <a:lnTo>
                  <a:pt x="858328" y="1550932"/>
                </a:lnTo>
                <a:lnTo>
                  <a:pt x="857058" y="1548139"/>
                </a:lnTo>
                <a:lnTo>
                  <a:pt x="958617" y="1537090"/>
                </a:lnTo>
                <a:lnTo>
                  <a:pt x="852359" y="1537090"/>
                </a:lnTo>
                <a:lnTo>
                  <a:pt x="851851" y="1535312"/>
                </a:lnTo>
                <a:lnTo>
                  <a:pt x="839786" y="1535312"/>
                </a:lnTo>
                <a:lnTo>
                  <a:pt x="830008" y="1533153"/>
                </a:lnTo>
                <a:close/>
              </a:path>
              <a:path extrusionOk="0" h="6862445" w="3941444">
                <a:moveTo>
                  <a:pt x="576141" y="1473591"/>
                </a:moveTo>
                <a:lnTo>
                  <a:pt x="525469" y="1473591"/>
                </a:lnTo>
                <a:lnTo>
                  <a:pt x="830008" y="1544964"/>
                </a:lnTo>
                <a:lnTo>
                  <a:pt x="830008" y="1533153"/>
                </a:lnTo>
                <a:lnTo>
                  <a:pt x="576141" y="1473591"/>
                </a:lnTo>
                <a:close/>
              </a:path>
              <a:path extrusionOk="0" h="6862445" w="3941444">
                <a:moveTo>
                  <a:pt x="3046991" y="1298336"/>
                </a:moveTo>
                <a:lnTo>
                  <a:pt x="852359" y="1537090"/>
                </a:lnTo>
                <a:lnTo>
                  <a:pt x="958617" y="1537090"/>
                </a:lnTo>
                <a:lnTo>
                  <a:pt x="3046991" y="1309893"/>
                </a:lnTo>
                <a:lnTo>
                  <a:pt x="3046991" y="1298336"/>
                </a:lnTo>
                <a:close/>
              </a:path>
              <a:path extrusionOk="0" h="6862445" w="3941444">
                <a:moveTo>
                  <a:pt x="379550" y="64054"/>
                </a:moveTo>
                <a:lnTo>
                  <a:pt x="367485" y="64054"/>
                </a:lnTo>
                <a:lnTo>
                  <a:pt x="839786" y="1535312"/>
                </a:lnTo>
                <a:lnTo>
                  <a:pt x="839786" y="1497594"/>
                </a:lnTo>
                <a:lnTo>
                  <a:pt x="379550" y="64054"/>
                </a:lnTo>
                <a:close/>
              </a:path>
              <a:path extrusionOk="0" h="6862445" w="3941444">
                <a:moveTo>
                  <a:pt x="839786" y="1497594"/>
                </a:moveTo>
                <a:lnTo>
                  <a:pt x="839786" y="1535312"/>
                </a:lnTo>
                <a:lnTo>
                  <a:pt x="851851" y="1535312"/>
                </a:lnTo>
                <a:lnTo>
                  <a:pt x="839786" y="1497594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g2f109585cbe_0_1000"/>
          <p:cNvSpPr/>
          <p:nvPr/>
        </p:nvSpPr>
        <p:spPr>
          <a:xfrm>
            <a:off x="17728818" y="1058894"/>
            <a:ext cx="2375534" cy="2037080"/>
          </a:xfrm>
          <a:custGeom>
            <a:rect b="b" l="l" r="r" t="t"/>
            <a:pathLst>
              <a:path extrusionOk="0" h="2037080" w="2375534">
                <a:moveTo>
                  <a:pt x="385241" y="259"/>
                </a:moveTo>
                <a:lnTo>
                  <a:pt x="382574" y="386"/>
                </a:lnTo>
                <a:lnTo>
                  <a:pt x="381939" y="513"/>
                </a:lnTo>
                <a:lnTo>
                  <a:pt x="378891" y="1910"/>
                </a:lnTo>
                <a:lnTo>
                  <a:pt x="377494" y="4576"/>
                </a:lnTo>
                <a:lnTo>
                  <a:pt x="561639" y="942321"/>
                </a:lnTo>
                <a:lnTo>
                  <a:pt x="1075" y="2027508"/>
                </a:lnTo>
                <a:lnTo>
                  <a:pt x="-194" y="2028905"/>
                </a:lnTo>
                <a:lnTo>
                  <a:pt x="-448" y="2031445"/>
                </a:lnTo>
                <a:lnTo>
                  <a:pt x="-321" y="2032080"/>
                </a:lnTo>
                <a:lnTo>
                  <a:pt x="186" y="2033858"/>
                </a:lnTo>
                <a:lnTo>
                  <a:pt x="1710" y="2034874"/>
                </a:lnTo>
                <a:lnTo>
                  <a:pt x="2599" y="2036271"/>
                </a:lnTo>
                <a:lnTo>
                  <a:pt x="4758" y="2037033"/>
                </a:lnTo>
                <a:lnTo>
                  <a:pt x="5012" y="2037160"/>
                </a:lnTo>
                <a:lnTo>
                  <a:pt x="5393" y="2037287"/>
                </a:lnTo>
                <a:lnTo>
                  <a:pt x="5774" y="2037160"/>
                </a:lnTo>
                <a:lnTo>
                  <a:pt x="8187" y="2036906"/>
                </a:lnTo>
                <a:lnTo>
                  <a:pt x="9203" y="2035763"/>
                </a:lnTo>
                <a:lnTo>
                  <a:pt x="59845" y="2016968"/>
                </a:lnTo>
                <a:lnTo>
                  <a:pt x="26602" y="2016968"/>
                </a:lnTo>
                <a:lnTo>
                  <a:pt x="46277" y="1995759"/>
                </a:lnTo>
                <a:lnTo>
                  <a:pt x="30539" y="1995759"/>
                </a:lnTo>
                <a:lnTo>
                  <a:pt x="571291" y="948798"/>
                </a:lnTo>
                <a:lnTo>
                  <a:pt x="781471" y="937114"/>
                </a:lnTo>
                <a:lnTo>
                  <a:pt x="572434" y="937114"/>
                </a:lnTo>
                <a:lnTo>
                  <a:pt x="394384" y="30992"/>
                </a:lnTo>
                <a:lnTo>
                  <a:pt x="408735" y="30992"/>
                </a:lnTo>
                <a:lnTo>
                  <a:pt x="388289" y="2798"/>
                </a:lnTo>
                <a:lnTo>
                  <a:pt x="387146" y="1148"/>
                </a:lnTo>
                <a:lnTo>
                  <a:pt x="385241" y="259"/>
                </a:lnTo>
                <a:close/>
              </a:path>
              <a:path extrusionOk="0" h="2037080" w="2375534">
                <a:moveTo>
                  <a:pt x="1957461" y="1287752"/>
                </a:moveTo>
                <a:lnTo>
                  <a:pt x="1957461" y="1300325"/>
                </a:lnTo>
                <a:lnTo>
                  <a:pt x="26602" y="2016968"/>
                </a:lnTo>
                <a:lnTo>
                  <a:pt x="59845" y="2016968"/>
                </a:lnTo>
                <a:lnTo>
                  <a:pt x="1973971" y="1306548"/>
                </a:lnTo>
                <a:lnTo>
                  <a:pt x="1974733" y="1306421"/>
                </a:lnTo>
                <a:lnTo>
                  <a:pt x="1975876" y="1305786"/>
                </a:lnTo>
                <a:lnTo>
                  <a:pt x="1977653" y="1305151"/>
                </a:lnTo>
                <a:lnTo>
                  <a:pt x="1978034" y="1304516"/>
                </a:lnTo>
                <a:lnTo>
                  <a:pt x="1995837" y="1294102"/>
                </a:lnTo>
                <a:lnTo>
                  <a:pt x="1972955" y="1294102"/>
                </a:lnTo>
                <a:lnTo>
                  <a:pt x="1957461" y="1287752"/>
                </a:lnTo>
                <a:close/>
              </a:path>
              <a:path extrusionOk="0" h="2037080" w="2375534">
                <a:moveTo>
                  <a:pt x="1028225" y="892157"/>
                </a:moveTo>
                <a:lnTo>
                  <a:pt x="1028225" y="911842"/>
                </a:lnTo>
                <a:lnTo>
                  <a:pt x="1025051" y="912096"/>
                </a:lnTo>
                <a:lnTo>
                  <a:pt x="1025051" y="923652"/>
                </a:lnTo>
                <a:lnTo>
                  <a:pt x="30539" y="1995759"/>
                </a:lnTo>
                <a:lnTo>
                  <a:pt x="46277" y="1995759"/>
                </a:lnTo>
                <a:lnTo>
                  <a:pt x="1040544" y="924033"/>
                </a:lnTo>
                <a:lnTo>
                  <a:pt x="1071296" y="924033"/>
                </a:lnTo>
                <a:lnTo>
                  <a:pt x="1064801" y="921366"/>
                </a:lnTo>
                <a:lnTo>
                  <a:pt x="1242140" y="911207"/>
                </a:lnTo>
                <a:lnTo>
                  <a:pt x="1041941" y="911207"/>
                </a:lnTo>
                <a:lnTo>
                  <a:pt x="1028225" y="892157"/>
                </a:lnTo>
                <a:close/>
              </a:path>
              <a:path extrusionOk="0" h="2037080" w="2375534">
                <a:moveTo>
                  <a:pt x="1071296" y="924033"/>
                </a:moveTo>
                <a:lnTo>
                  <a:pt x="1040544" y="924033"/>
                </a:lnTo>
                <a:lnTo>
                  <a:pt x="1957461" y="1300325"/>
                </a:lnTo>
                <a:lnTo>
                  <a:pt x="1957461" y="1287752"/>
                </a:lnTo>
                <a:lnTo>
                  <a:pt x="1071296" y="924033"/>
                </a:lnTo>
                <a:close/>
              </a:path>
              <a:path extrusionOk="0" h="2037080" w="2375534">
                <a:moveTo>
                  <a:pt x="2374899" y="1059031"/>
                </a:moveTo>
                <a:lnTo>
                  <a:pt x="1972955" y="1294102"/>
                </a:lnTo>
                <a:lnTo>
                  <a:pt x="1995837" y="1294102"/>
                </a:lnTo>
                <a:lnTo>
                  <a:pt x="2374899" y="1072365"/>
                </a:lnTo>
                <a:lnTo>
                  <a:pt x="2374899" y="1059031"/>
                </a:lnTo>
                <a:close/>
              </a:path>
              <a:path extrusionOk="0" h="2037080" w="2375534">
                <a:moveTo>
                  <a:pt x="1025051" y="912096"/>
                </a:moveTo>
                <a:lnTo>
                  <a:pt x="572434" y="937114"/>
                </a:lnTo>
                <a:lnTo>
                  <a:pt x="781471" y="937114"/>
                </a:lnTo>
                <a:lnTo>
                  <a:pt x="1025051" y="923652"/>
                </a:lnTo>
                <a:lnTo>
                  <a:pt x="1025051" y="912096"/>
                </a:lnTo>
                <a:close/>
              </a:path>
              <a:path extrusionOk="0" h="2037080" w="2375534">
                <a:moveTo>
                  <a:pt x="408735" y="30992"/>
                </a:moveTo>
                <a:lnTo>
                  <a:pt x="394384" y="30992"/>
                </a:lnTo>
                <a:lnTo>
                  <a:pt x="1028225" y="911842"/>
                </a:lnTo>
                <a:lnTo>
                  <a:pt x="1028225" y="892157"/>
                </a:lnTo>
                <a:lnTo>
                  <a:pt x="408735" y="30992"/>
                </a:lnTo>
                <a:close/>
              </a:path>
              <a:path extrusionOk="0" h="2037080" w="2375534">
                <a:moveTo>
                  <a:pt x="2374899" y="834627"/>
                </a:moveTo>
                <a:lnTo>
                  <a:pt x="1041941" y="911207"/>
                </a:lnTo>
                <a:lnTo>
                  <a:pt x="1242140" y="911207"/>
                </a:lnTo>
                <a:lnTo>
                  <a:pt x="2374899" y="846311"/>
                </a:lnTo>
                <a:lnTo>
                  <a:pt x="2374899" y="834627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g2f109585cbe_0_1000"/>
          <p:cNvSpPr/>
          <p:nvPr/>
        </p:nvSpPr>
        <p:spPr>
          <a:xfrm>
            <a:off x="18582132" y="3483578"/>
            <a:ext cx="1522094" cy="1297939"/>
          </a:xfrm>
          <a:custGeom>
            <a:rect b="b" l="l" r="r" t="t"/>
            <a:pathLst>
              <a:path extrusionOk="0" h="1297939" w="1522094">
                <a:moveTo>
                  <a:pt x="1521459" y="197"/>
                </a:moveTo>
                <a:lnTo>
                  <a:pt x="3467" y="999281"/>
                </a:lnTo>
                <a:lnTo>
                  <a:pt x="1816" y="999662"/>
                </a:lnTo>
                <a:lnTo>
                  <a:pt x="927" y="1000932"/>
                </a:lnTo>
                <a:lnTo>
                  <a:pt x="419" y="1001313"/>
                </a:lnTo>
                <a:lnTo>
                  <a:pt x="-469" y="1004361"/>
                </a:lnTo>
                <a:lnTo>
                  <a:pt x="165" y="1005885"/>
                </a:lnTo>
                <a:lnTo>
                  <a:pt x="292" y="1007409"/>
                </a:lnTo>
                <a:lnTo>
                  <a:pt x="1816" y="1009441"/>
                </a:lnTo>
                <a:lnTo>
                  <a:pt x="4483" y="1010838"/>
                </a:lnTo>
                <a:lnTo>
                  <a:pt x="6134" y="1010457"/>
                </a:lnTo>
                <a:lnTo>
                  <a:pt x="1521459" y="1298104"/>
                </a:lnTo>
                <a:lnTo>
                  <a:pt x="1521459" y="1286421"/>
                </a:lnTo>
                <a:lnTo>
                  <a:pt x="31914" y="1003599"/>
                </a:lnTo>
                <a:lnTo>
                  <a:pt x="1521459" y="606988"/>
                </a:lnTo>
                <a:lnTo>
                  <a:pt x="1521459" y="595050"/>
                </a:lnTo>
                <a:lnTo>
                  <a:pt x="38899" y="989756"/>
                </a:lnTo>
                <a:lnTo>
                  <a:pt x="1521459" y="14040"/>
                </a:lnTo>
                <a:lnTo>
                  <a:pt x="1521459" y="197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g2f109585cbe_0_10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77460" y="1854661"/>
            <a:ext cx="106226" cy="16282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2f109585cbe_0_1000"/>
          <p:cNvSpPr/>
          <p:nvPr/>
        </p:nvSpPr>
        <p:spPr>
          <a:xfrm>
            <a:off x="19422885" y="9943852"/>
            <a:ext cx="681355" cy="1365250"/>
          </a:xfrm>
          <a:custGeom>
            <a:rect b="b" l="l" r="r" t="t"/>
            <a:pathLst>
              <a:path extrusionOk="0" h="1365250" w="681355">
                <a:moveTo>
                  <a:pt x="681202" y="1269085"/>
                </a:moveTo>
                <a:lnTo>
                  <a:pt x="300723" y="1365110"/>
                </a:lnTo>
                <a:lnTo>
                  <a:pt x="347967" y="1365110"/>
                </a:lnTo>
                <a:lnTo>
                  <a:pt x="681202" y="1281023"/>
                </a:lnTo>
                <a:lnTo>
                  <a:pt x="681202" y="1269085"/>
                </a:lnTo>
                <a:close/>
              </a:path>
              <a:path extrusionOk="0" h="1365250" w="681355">
                <a:moveTo>
                  <a:pt x="681202" y="0"/>
                </a:moveTo>
                <a:lnTo>
                  <a:pt x="0" y="1365110"/>
                </a:lnTo>
                <a:lnTo>
                  <a:pt x="12954" y="1365110"/>
                </a:lnTo>
                <a:lnTo>
                  <a:pt x="681202" y="25908"/>
                </a:lnTo>
                <a:lnTo>
                  <a:pt x="681202" y="0"/>
                </a:lnTo>
                <a:close/>
              </a:path>
            </a:pathLst>
          </a:custGeom>
          <a:solidFill>
            <a:srgbClr val="C5C4C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g2f109585cbe_0_10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6911" y="0"/>
            <a:ext cx="12807443" cy="1111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2f109585cbe_0_10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722340" y="1947623"/>
            <a:ext cx="72675" cy="7291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2f109585cbe_0_1000"/>
          <p:cNvSpPr txBox="1"/>
          <p:nvPr>
            <p:ph type="title"/>
          </p:nvPr>
        </p:nvSpPr>
        <p:spPr>
          <a:xfrm>
            <a:off x="7859848" y="756265"/>
            <a:ext cx="43845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0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f109585cbe_0_1000"/>
          <p:cNvSpPr txBox="1"/>
          <p:nvPr>
            <p:ph idx="1" type="body"/>
          </p:nvPr>
        </p:nvSpPr>
        <p:spPr>
          <a:xfrm>
            <a:off x="1005205" y="2601150"/>
            <a:ext cx="180936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2f109585cbe_0_1000"/>
          <p:cNvSpPr txBox="1"/>
          <p:nvPr>
            <p:ph idx="11" type="ftr"/>
          </p:nvPr>
        </p:nvSpPr>
        <p:spPr>
          <a:xfrm>
            <a:off x="182062" y="10665393"/>
            <a:ext cx="6831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24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g2f109585cbe_0_1000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g2f109585cbe_0_1000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4b7dff212_0_147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106" name="Google Shape;106;g304b7dff212_0_147"/>
          <p:cNvSpPr txBox="1"/>
          <p:nvPr>
            <p:ph idx="1" type="body"/>
          </p:nvPr>
        </p:nvSpPr>
        <p:spPr>
          <a:xfrm>
            <a:off x="685307" y="2534022"/>
            <a:ext cx="87942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25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  <a:defRPr sz="3100"/>
            </a:lvl1pPr>
            <a:lvl2pPr indent="-3937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107" name="Google Shape;107;g304b7dff212_0_147"/>
          <p:cNvSpPr txBox="1"/>
          <p:nvPr>
            <p:ph idx="2" type="body"/>
          </p:nvPr>
        </p:nvSpPr>
        <p:spPr>
          <a:xfrm>
            <a:off x="10624568" y="2534022"/>
            <a:ext cx="87942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25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  <a:defRPr sz="3100"/>
            </a:lvl1pPr>
            <a:lvl2pPr indent="-3937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108" name="Google Shape;108;g304b7dff212_0_147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4b7dff212_0_152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111" name="Google Shape;111;g304b7dff212_0_152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4b7dff212_0_155"/>
          <p:cNvSpPr txBox="1"/>
          <p:nvPr>
            <p:ph type="title"/>
          </p:nvPr>
        </p:nvSpPr>
        <p:spPr>
          <a:xfrm>
            <a:off x="685307" y="1221634"/>
            <a:ext cx="6173700" cy="16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201025" lIns="201025" spcFirstLastPara="1" rIns="201025" wrap="square" tIns="2010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114" name="Google Shape;114;g304b7dff212_0_155"/>
          <p:cNvSpPr txBox="1"/>
          <p:nvPr>
            <p:ph idx="1" type="body"/>
          </p:nvPr>
        </p:nvSpPr>
        <p:spPr>
          <a:xfrm>
            <a:off x="685307" y="3055404"/>
            <a:ext cx="6173700" cy="6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3937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937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115" name="Google Shape;115;g304b7dff212_0_155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4b7dff212_0_159"/>
          <p:cNvSpPr txBox="1"/>
          <p:nvPr>
            <p:ph type="title"/>
          </p:nvPr>
        </p:nvSpPr>
        <p:spPr>
          <a:xfrm>
            <a:off x="1077869" y="989774"/>
            <a:ext cx="14000400" cy="89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9pPr>
          </a:lstStyle>
          <a:p/>
        </p:txBody>
      </p:sp>
      <p:sp>
        <p:nvSpPr>
          <p:cNvPr id="118" name="Google Shape;118;g304b7dff212_0_159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4b7dff212_0_162"/>
          <p:cNvSpPr/>
          <p:nvPr/>
        </p:nvSpPr>
        <p:spPr>
          <a:xfrm>
            <a:off x="10052050" y="-275"/>
            <a:ext cx="10052100" cy="11309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01025" lIns="201025" spcFirstLastPara="1" rIns="201025" wrap="square" tIns="2010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304b7dff212_0_162"/>
          <p:cNvSpPr txBox="1"/>
          <p:nvPr>
            <p:ph type="title"/>
          </p:nvPr>
        </p:nvSpPr>
        <p:spPr>
          <a:xfrm>
            <a:off x="583731" y="2711463"/>
            <a:ext cx="8893800" cy="3259200"/>
          </a:xfrm>
          <a:prstGeom prst="rect">
            <a:avLst/>
          </a:prstGeom>
          <a:noFill/>
          <a:ln>
            <a:noFill/>
          </a:ln>
        </p:spPr>
        <p:txBody>
          <a:bodyPr anchorCtr="0" anchor="b" bIns="201025" lIns="201025" spcFirstLastPara="1" rIns="201025" wrap="square" tIns="2010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/>
        </p:txBody>
      </p:sp>
      <p:sp>
        <p:nvSpPr>
          <p:cNvPr id="122" name="Google Shape;122;g304b7dff212_0_162"/>
          <p:cNvSpPr txBox="1"/>
          <p:nvPr>
            <p:ph idx="1" type="subTitle"/>
          </p:nvPr>
        </p:nvSpPr>
        <p:spPr>
          <a:xfrm>
            <a:off x="583731" y="6163304"/>
            <a:ext cx="8893800" cy="27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23" name="Google Shape;123;g304b7dff212_0_162"/>
          <p:cNvSpPr txBox="1"/>
          <p:nvPr>
            <p:ph idx="2" type="body"/>
          </p:nvPr>
        </p:nvSpPr>
        <p:spPr>
          <a:xfrm>
            <a:off x="10860040" y="1592071"/>
            <a:ext cx="8436000" cy="812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-482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indent="-425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2pPr>
            <a:lvl3pPr indent="-425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3pPr>
            <a:lvl4pPr indent="-425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4pPr>
            <a:lvl5pPr indent="-425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5pPr>
            <a:lvl6pPr indent="-425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6pPr>
            <a:lvl7pPr indent="-425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7pPr>
            <a:lvl8pPr indent="-425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8pPr>
            <a:lvl9pPr indent="-425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9pPr>
          </a:lstStyle>
          <a:p/>
        </p:txBody>
      </p:sp>
      <p:sp>
        <p:nvSpPr>
          <p:cNvPr id="124" name="Google Shape;124;g304b7dff212_0_162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04b7dff212_0_168"/>
          <p:cNvSpPr txBox="1"/>
          <p:nvPr>
            <p:ph idx="1" type="body"/>
          </p:nvPr>
        </p:nvSpPr>
        <p:spPr>
          <a:xfrm>
            <a:off x="685307" y="9302042"/>
            <a:ext cx="13188900" cy="13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</a:lstStyle>
          <a:p/>
        </p:txBody>
      </p:sp>
      <p:sp>
        <p:nvSpPr>
          <p:cNvPr id="127" name="Google Shape;127;g304b7dff212_0_168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4b7dff212_0_171"/>
          <p:cNvSpPr txBox="1"/>
          <p:nvPr>
            <p:ph hasCustomPrompt="1" type="title"/>
          </p:nvPr>
        </p:nvSpPr>
        <p:spPr>
          <a:xfrm>
            <a:off x="685307" y="2432109"/>
            <a:ext cx="18733500" cy="4317300"/>
          </a:xfrm>
          <a:prstGeom prst="rect">
            <a:avLst/>
          </a:prstGeom>
          <a:noFill/>
          <a:ln>
            <a:noFill/>
          </a:ln>
        </p:spPr>
        <p:txBody>
          <a:bodyPr anchorCtr="0" anchor="b" bIns="201025" lIns="201025" spcFirstLastPara="1" rIns="201025" wrap="square" tIns="2010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9pPr>
          </a:lstStyle>
          <a:p>
            <a:r>
              <a:t>xx%</a:t>
            </a:r>
          </a:p>
        </p:txBody>
      </p:sp>
      <p:sp>
        <p:nvSpPr>
          <p:cNvPr id="130" name="Google Shape;130;g304b7dff212_0_171"/>
          <p:cNvSpPr txBox="1"/>
          <p:nvPr>
            <p:ph idx="1" type="body"/>
          </p:nvPr>
        </p:nvSpPr>
        <p:spPr>
          <a:xfrm>
            <a:off x="685307" y="6931003"/>
            <a:ext cx="18733500" cy="28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82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indent="-4254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2pPr>
            <a:lvl3pPr indent="-4254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3pPr>
            <a:lvl4pPr indent="-4254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4pPr>
            <a:lvl5pPr indent="-4254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5pPr>
            <a:lvl6pPr indent="-4254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6pPr>
            <a:lvl7pPr indent="-4254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7pPr>
            <a:lvl8pPr indent="-4254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8pPr>
            <a:lvl9pPr indent="-4254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9pPr>
          </a:lstStyle>
          <a:p/>
        </p:txBody>
      </p:sp>
      <p:sp>
        <p:nvSpPr>
          <p:cNvPr id="131" name="Google Shape;131;g304b7dff212_0_171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4b7dff212_0_175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4b7dff212_0_181"/>
          <p:cNvSpPr txBox="1"/>
          <p:nvPr>
            <p:ph type="title"/>
          </p:nvPr>
        </p:nvSpPr>
        <p:spPr>
          <a:xfrm>
            <a:off x="5688506" y="8604482"/>
            <a:ext cx="87270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3500">
                <a:solidFill>
                  <a:srgbClr val="0D324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6" name="Google Shape;136;g304b7dff212_0_181"/>
          <p:cNvSpPr txBox="1"/>
          <p:nvPr>
            <p:ph idx="1" type="body"/>
          </p:nvPr>
        </p:nvSpPr>
        <p:spPr>
          <a:xfrm>
            <a:off x="1841442" y="2654967"/>
            <a:ext cx="16421100" cy="29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7" name="Google Shape;137;g304b7dff212_0_181"/>
          <p:cNvSpPr txBox="1"/>
          <p:nvPr>
            <p:ph idx="11" type="ftr"/>
          </p:nvPr>
        </p:nvSpPr>
        <p:spPr>
          <a:xfrm>
            <a:off x="6835394" y="10517696"/>
            <a:ext cx="64329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g304b7dff212_0_181"/>
          <p:cNvSpPr txBox="1"/>
          <p:nvPr>
            <p:ph idx="10" type="dt"/>
          </p:nvPr>
        </p:nvSpPr>
        <p:spPr>
          <a:xfrm>
            <a:off x="1005205" y="10517696"/>
            <a:ext cx="4623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g304b7dff212_0_181"/>
          <p:cNvSpPr txBox="1"/>
          <p:nvPr>
            <p:ph idx="12" type="sldNum"/>
          </p:nvPr>
        </p:nvSpPr>
        <p:spPr>
          <a:xfrm>
            <a:off x="14474953" y="10517696"/>
            <a:ext cx="4623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>
  <p:cSld name="OBJECT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cc2327853a_0_89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142" name="Google Shape;142;g3cc2327853a_0_89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1pPr>
            <a:lvl2pPr indent="-419100" lvl="1" marL="914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2pPr>
            <a:lvl3pPr indent="-419100" lvl="2" marL="1371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3pPr>
            <a:lvl4pPr indent="-419100" lvl="3" marL="18288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4pPr>
            <a:lvl5pPr indent="-419100" lvl="4" marL="22860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5pPr>
            <a:lvl6pPr indent="-419100" lvl="5" marL="27432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6pPr>
            <a:lvl7pPr indent="-419100" lvl="6" marL="3200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7pPr>
            <a:lvl8pPr indent="-419100" lvl="7" marL="3657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8pPr>
            <a:lvl9pPr indent="-419100" lvl="8" marL="4114800" algn="l">
              <a:lnSpc>
                <a:spcPct val="90000"/>
              </a:lnSpc>
              <a:spcBef>
                <a:spcPts val="2600"/>
              </a:spcBef>
              <a:spcAft>
                <a:spcPts val="2600"/>
              </a:spcAft>
              <a:buClr>
                <a:schemeClr val="dk1"/>
              </a:buClr>
              <a:buSzPts val="3000"/>
              <a:buChar char="■"/>
              <a:defRPr/>
            </a:lvl9pPr>
          </a:lstStyle>
          <a:p/>
        </p:txBody>
      </p:sp>
      <p:sp>
        <p:nvSpPr>
          <p:cNvPr id="143" name="Google Shape;143;g3cc2327853a_0_89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g3cc2327853a_0_89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g3cc2327853a_0_89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f109585cbe_0_984"/>
          <p:cNvSpPr txBox="1"/>
          <p:nvPr>
            <p:ph idx="11" type="ftr"/>
          </p:nvPr>
        </p:nvSpPr>
        <p:spPr>
          <a:xfrm>
            <a:off x="182062" y="10665393"/>
            <a:ext cx="6831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24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2f109585cbe_0_984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g2f109585cbe_0_984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 1">
  <p:cSld name="OBJECT_2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cc2327853a_0_210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148" name="Google Shape;148;g3cc2327853a_0_210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1pPr>
            <a:lvl2pPr indent="-419100" lvl="1" marL="914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2pPr>
            <a:lvl3pPr indent="-419100" lvl="2" marL="1371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3pPr>
            <a:lvl4pPr indent="-419100" lvl="3" marL="18288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4pPr>
            <a:lvl5pPr indent="-419100" lvl="4" marL="22860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5pPr>
            <a:lvl6pPr indent="-419100" lvl="5" marL="27432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6pPr>
            <a:lvl7pPr indent="-419100" lvl="6" marL="3200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7pPr>
            <a:lvl8pPr indent="-419100" lvl="7" marL="3657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8pPr>
            <a:lvl9pPr indent="-419100" lvl="8" marL="4114800" algn="l">
              <a:lnSpc>
                <a:spcPct val="90000"/>
              </a:lnSpc>
              <a:spcBef>
                <a:spcPts val="2600"/>
              </a:spcBef>
              <a:spcAft>
                <a:spcPts val="2600"/>
              </a:spcAft>
              <a:buClr>
                <a:schemeClr val="dk1"/>
              </a:buClr>
              <a:buSzPts val="3000"/>
              <a:buChar char="■"/>
              <a:defRPr/>
            </a:lvl9pPr>
          </a:lstStyle>
          <a:p/>
        </p:txBody>
      </p:sp>
      <p:sp>
        <p:nvSpPr>
          <p:cNvPr id="149" name="Google Shape;149;g3cc2327853a_0_210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g3cc2327853a_0_210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g3cc2327853a_0_210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 2">
  <p:cSld name="OBJECT_3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cc2327853a_0_304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154" name="Google Shape;154;g3cc2327853a_0_304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1pPr>
            <a:lvl2pPr indent="-419100" lvl="1" marL="914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2pPr>
            <a:lvl3pPr indent="-419100" lvl="2" marL="1371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3pPr>
            <a:lvl4pPr indent="-419100" lvl="3" marL="18288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4pPr>
            <a:lvl5pPr indent="-419100" lvl="4" marL="22860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5pPr>
            <a:lvl6pPr indent="-419100" lvl="5" marL="27432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6pPr>
            <a:lvl7pPr indent="-419100" lvl="6" marL="3200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7pPr>
            <a:lvl8pPr indent="-419100" lvl="7" marL="3657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8pPr>
            <a:lvl9pPr indent="-419100" lvl="8" marL="4114800" algn="l">
              <a:lnSpc>
                <a:spcPct val="90000"/>
              </a:lnSpc>
              <a:spcBef>
                <a:spcPts val="2600"/>
              </a:spcBef>
              <a:spcAft>
                <a:spcPts val="2600"/>
              </a:spcAft>
              <a:buClr>
                <a:schemeClr val="dk1"/>
              </a:buClr>
              <a:buSzPts val="3000"/>
              <a:buChar char="■"/>
              <a:defRPr/>
            </a:lvl9pPr>
          </a:lstStyle>
          <a:p/>
        </p:txBody>
      </p:sp>
      <p:sp>
        <p:nvSpPr>
          <p:cNvPr id="155" name="Google Shape;155;g3cc2327853a_0_304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g3cc2327853a_0_304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g3cc2327853a_0_304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4b7dff212_0_203"/>
          <p:cNvSpPr txBox="1"/>
          <p:nvPr>
            <p:ph type="title"/>
          </p:nvPr>
        </p:nvSpPr>
        <p:spPr>
          <a:xfrm>
            <a:off x="5688506" y="8604482"/>
            <a:ext cx="87270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50">
                <a:solidFill>
                  <a:srgbClr val="0D324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304b7dff212_0_203"/>
          <p:cNvSpPr txBox="1"/>
          <p:nvPr>
            <p:ph idx="1" type="body"/>
          </p:nvPr>
        </p:nvSpPr>
        <p:spPr>
          <a:xfrm>
            <a:off x="1841442" y="2654967"/>
            <a:ext cx="16421100" cy="29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304b7dff212_0_203"/>
          <p:cNvSpPr txBox="1"/>
          <p:nvPr>
            <p:ph idx="11" type="ftr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304b7dff212_0_203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304b7dff212_0_203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4b7dff212_0_199"/>
          <p:cNvSpPr txBox="1"/>
          <p:nvPr>
            <p:ph idx="11" type="ftr"/>
          </p:nvPr>
        </p:nvSpPr>
        <p:spPr>
          <a:xfrm>
            <a:off x="6835395" y="10517698"/>
            <a:ext cx="643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g304b7dff212_0_199"/>
          <p:cNvSpPr txBox="1"/>
          <p:nvPr>
            <p:ph idx="10" type="dt"/>
          </p:nvPr>
        </p:nvSpPr>
        <p:spPr>
          <a:xfrm>
            <a:off x="1005206" y="10517698"/>
            <a:ext cx="462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304b7dff212_0_199"/>
          <p:cNvSpPr txBox="1"/>
          <p:nvPr>
            <p:ph idx="12" type="sldNum"/>
          </p:nvPr>
        </p:nvSpPr>
        <p:spPr>
          <a:xfrm>
            <a:off x="14474954" y="10517698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4b7dff212_0_209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304b7dff212_0_209"/>
          <p:cNvSpPr txBox="1"/>
          <p:nvPr>
            <p:ph idx="1" type="body"/>
          </p:nvPr>
        </p:nvSpPr>
        <p:spPr>
          <a:xfrm>
            <a:off x="685307" y="2534022"/>
            <a:ext cx="187335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304b7dff212_0_209"/>
          <p:cNvSpPr txBox="1"/>
          <p:nvPr>
            <p:ph idx="12" type="sldNum"/>
          </p:nvPr>
        </p:nvSpPr>
        <p:spPr>
          <a:xfrm>
            <a:off x="18627640" y="10253320"/>
            <a:ext cx="1206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vegno">
  <p:cSld name="Convegno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04b7dff212_0_213"/>
          <p:cNvSpPr txBox="1"/>
          <p:nvPr>
            <p:ph type="title"/>
          </p:nvPr>
        </p:nvSpPr>
        <p:spPr>
          <a:xfrm>
            <a:off x="852487" y="28861"/>
            <a:ext cx="138453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475" lIns="201025" spcFirstLastPara="1" rIns="201025" wrap="square" tIns="1004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Montserrat"/>
              <a:buNone/>
              <a:defRPr b="1" i="0" sz="3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9pPr>
          </a:lstStyle>
          <a:p/>
        </p:txBody>
      </p:sp>
      <p:sp>
        <p:nvSpPr>
          <p:cNvPr id="186" name="Google Shape;186;g304b7dff212_0_213"/>
          <p:cNvSpPr txBox="1"/>
          <p:nvPr>
            <p:ph idx="12" type="sldNum"/>
          </p:nvPr>
        </p:nvSpPr>
        <p:spPr>
          <a:xfrm>
            <a:off x="15340310" y="10461469"/>
            <a:ext cx="45234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475" lIns="201025" spcFirstLastPara="1" rIns="201025" wrap="square" tIns="1004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grpSp>
        <p:nvGrpSpPr>
          <p:cNvPr id="187" name="Google Shape;187;g304b7dff212_0_213"/>
          <p:cNvGrpSpPr/>
          <p:nvPr/>
        </p:nvGrpSpPr>
        <p:grpSpPr>
          <a:xfrm>
            <a:off x="379034" y="459677"/>
            <a:ext cx="387268" cy="386487"/>
            <a:chOff x="172398" y="209058"/>
            <a:chExt cx="176143" cy="175772"/>
          </a:xfrm>
        </p:grpSpPr>
        <p:sp>
          <p:nvSpPr>
            <p:cNvPr id="188" name="Google Shape;188;g304b7dff212_0_213"/>
            <p:cNvSpPr/>
            <p:nvPr/>
          </p:nvSpPr>
          <p:spPr>
            <a:xfrm>
              <a:off x="172398" y="209058"/>
              <a:ext cx="176143" cy="175772"/>
            </a:xfrm>
            <a:custGeom>
              <a:rect b="b" l="l" r="r" t="t"/>
              <a:pathLst>
                <a:path extrusionOk="0" h="378004" w="378802">
                  <a:moveTo>
                    <a:pt x="327356" y="51319"/>
                  </a:moveTo>
                  <a:cubicBezTo>
                    <a:pt x="258791" y="-17106"/>
                    <a:pt x="147600" y="-17106"/>
                    <a:pt x="78997" y="51319"/>
                  </a:cubicBezTo>
                  <a:cubicBezTo>
                    <a:pt x="14231" y="115974"/>
                    <a:pt x="10680" y="218518"/>
                    <a:pt x="68241" y="287362"/>
                  </a:cubicBezTo>
                  <a:lnTo>
                    <a:pt x="0" y="355475"/>
                  </a:lnTo>
                  <a:lnTo>
                    <a:pt x="22560" y="378005"/>
                  </a:lnTo>
                  <a:lnTo>
                    <a:pt x="120890" y="279887"/>
                  </a:lnTo>
                  <a:lnTo>
                    <a:pt x="98321" y="257376"/>
                  </a:lnTo>
                  <a:lnTo>
                    <a:pt x="90982" y="264709"/>
                  </a:lnTo>
                  <a:cubicBezTo>
                    <a:pt x="45786" y="208403"/>
                    <a:pt x="49298" y="126043"/>
                    <a:pt x="101595" y="73849"/>
                  </a:cubicBezTo>
                  <a:cubicBezTo>
                    <a:pt x="157710" y="17857"/>
                    <a:pt x="248672" y="17857"/>
                    <a:pt x="304806" y="73849"/>
                  </a:cubicBezTo>
                  <a:cubicBezTo>
                    <a:pt x="360910" y="129852"/>
                    <a:pt x="360910" y="220627"/>
                    <a:pt x="304806" y="276629"/>
                  </a:cubicBezTo>
                  <a:cubicBezTo>
                    <a:pt x="304215" y="277199"/>
                    <a:pt x="303578" y="277674"/>
                    <a:pt x="302987" y="278244"/>
                  </a:cubicBezTo>
                  <a:lnTo>
                    <a:pt x="325614" y="300821"/>
                  </a:lnTo>
                  <a:cubicBezTo>
                    <a:pt x="326194" y="300251"/>
                    <a:pt x="326804" y="299729"/>
                    <a:pt x="327365" y="299159"/>
                  </a:cubicBezTo>
                  <a:cubicBezTo>
                    <a:pt x="395949" y="230714"/>
                    <a:pt x="395949" y="119755"/>
                    <a:pt x="327356" y="51319"/>
                  </a:cubicBezTo>
                </a:path>
              </a:pathLst>
            </a:custGeom>
            <a:solidFill>
              <a:srgbClr val="002E54"/>
            </a:solidFill>
            <a:ln>
              <a:noFill/>
            </a:ln>
          </p:spPr>
          <p:txBody>
            <a:bodyPr anchorCtr="0" anchor="ctr" bIns="100475" lIns="201025" spcFirstLastPara="1" rIns="201025" wrap="square" tIns="10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0" i="0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9" name="Google Shape;189;g304b7dff212_0_213"/>
            <p:cNvSpPr/>
            <p:nvPr/>
          </p:nvSpPr>
          <p:spPr>
            <a:xfrm>
              <a:off x="200082" y="223877"/>
              <a:ext cx="114062" cy="133326"/>
            </a:xfrm>
            <a:custGeom>
              <a:rect b="b" l="l" r="r" t="t"/>
              <a:pathLst>
                <a:path extrusionOk="0" h="286722" w="245295">
                  <a:moveTo>
                    <a:pt x="220918" y="223859"/>
                  </a:moveTo>
                  <a:cubicBezTo>
                    <a:pt x="177150" y="265699"/>
                    <a:pt x="107728" y="265205"/>
                    <a:pt x="64664" y="222235"/>
                  </a:cubicBezTo>
                  <a:cubicBezTo>
                    <a:pt x="21020" y="178675"/>
                    <a:pt x="21020" y="108074"/>
                    <a:pt x="64664" y="64524"/>
                  </a:cubicBezTo>
                  <a:cubicBezTo>
                    <a:pt x="108309" y="20975"/>
                    <a:pt x="179073" y="20975"/>
                    <a:pt x="222707" y="64524"/>
                  </a:cubicBezTo>
                  <a:lnTo>
                    <a:pt x="245296" y="41994"/>
                  </a:lnTo>
                  <a:cubicBezTo>
                    <a:pt x="189172" y="-13998"/>
                    <a:pt x="98200" y="-13998"/>
                    <a:pt x="42085" y="41994"/>
                  </a:cubicBezTo>
                  <a:cubicBezTo>
                    <a:pt x="-14028" y="97997"/>
                    <a:pt x="-14028" y="188772"/>
                    <a:pt x="42085" y="244774"/>
                  </a:cubicBezTo>
                  <a:cubicBezTo>
                    <a:pt x="97609" y="300197"/>
                    <a:pt x="187249" y="300662"/>
                    <a:pt x="243497" y="246398"/>
                  </a:cubicBezTo>
                  <a:lnTo>
                    <a:pt x="220918" y="223859"/>
                  </a:lnTo>
                  <a:close/>
                </a:path>
              </a:pathLst>
            </a:custGeom>
            <a:solidFill>
              <a:srgbClr val="91B9D0"/>
            </a:solidFill>
            <a:ln>
              <a:noFill/>
            </a:ln>
          </p:spPr>
          <p:txBody>
            <a:bodyPr anchorCtr="0" anchor="ctr" bIns="100475" lIns="201025" spcFirstLastPara="1" rIns="201025" wrap="square" tIns="10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0" i="0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0" name="Google Shape;190;g304b7dff212_0_213"/>
            <p:cNvSpPr/>
            <p:nvPr/>
          </p:nvSpPr>
          <p:spPr>
            <a:xfrm>
              <a:off x="292350" y="253881"/>
              <a:ext cx="26548" cy="74099"/>
            </a:xfrm>
            <a:custGeom>
              <a:rect b="b" l="l" r="r" t="t"/>
              <a:pathLst>
                <a:path extrusionOk="0" h="159353" w="57093">
                  <a:moveTo>
                    <a:pt x="24359" y="28"/>
                  </a:moveTo>
                  <a:cubicBezTo>
                    <a:pt x="24359" y="28"/>
                    <a:pt x="24340" y="9"/>
                    <a:pt x="24321" y="0"/>
                  </a:cubicBezTo>
                  <a:lnTo>
                    <a:pt x="1733" y="22530"/>
                  </a:lnTo>
                  <a:cubicBezTo>
                    <a:pt x="1752" y="22530"/>
                    <a:pt x="1771" y="22539"/>
                    <a:pt x="1799" y="22559"/>
                  </a:cubicBezTo>
                  <a:cubicBezTo>
                    <a:pt x="32935" y="53656"/>
                    <a:pt x="32935" y="104111"/>
                    <a:pt x="1799" y="135209"/>
                  </a:cubicBezTo>
                  <a:cubicBezTo>
                    <a:pt x="1209" y="135788"/>
                    <a:pt x="590" y="136272"/>
                    <a:pt x="0" y="136823"/>
                  </a:cubicBezTo>
                  <a:lnTo>
                    <a:pt x="22579" y="159353"/>
                  </a:lnTo>
                  <a:cubicBezTo>
                    <a:pt x="23160" y="158783"/>
                    <a:pt x="23788" y="158308"/>
                    <a:pt x="24368" y="157739"/>
                  </a:cubicBezTo>
                  <a:cubicBezTo>
                    <a:pt x="68003" y="114179"/>
                    <a:pt x="68003" y="43588"/>
                    <a:pt x="24359" y="28"/>
                  </a:cubicBezTo>
                </a:path>
              </a:pathLst>
            </a:custGeom>
            <a:solidFill>
              <a:srgbClr val="002E54"/>
            </a:solidFill>
            <a:ln>
              <a:noFill/>
            </a:ln>
          </p:spPr>
          <p:txBody>
            <a:bodyPr anchorCtr="0" anchor="ctr" bIns="100475" lIns="201025" spcFirstLastPara="1" rIns="201025" wrap="square" tIns="10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0" i="0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descr="Immagine che contiene segnale, disegnando, stella&#10;&#10;Descrizione generata automaticamente" id="191" name="Google Shape;191;g304b7dff212_0_213"/>
          <p:cNvPicPr preferRelativeResize="0"/>
          <p:nvPr/>
        </p:nvPicPr>
        <p:blipFill rotWithShape="1">
          <a:blip r:embed="rId2">
            <a:alphaModFix/>
          </a:blip>
          <a:srcRect b="14604" l="0" r="0" t="11785"/>
          <a:stretch/>
        </p:blipFill>
        <p:spPr>
          <a:xfrm>
            <a:off x="101442" y="10322019"/>
            <a:ext cx="5295747" cy="88688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04b7dff212_0_213"/>
          <p:cNvSpPr/>
          <p:nvPr/>
        </p:nvSpPr>
        <p:spPr>
          <a:xfrm>
            <a:off x="14968857" y="712904"/>
            <a:ext cx="255276" cy="264103"/>
          </a:xfrm>
          <a:custGeom>
            <a:rect b="b" l="l" r="r" t="t"/>
            <a:pathLst>
              <a:path extrusionOk="0" h="172899" w="167120">
                <a:moveTo>
                  <a:pt x="31666" y="21542"/>
                </a:moveTo>
                <a:lnTo>
                  <a:pt x="9697" y="21542"/>
                </a:lnTo>
                <a:lnTo>
                  <a:pt x="9697" y="43447"/>
                </a:lnTo>
                <a:lnTo>
                  <a:pt x="157389" y="43447"/>
                </a:lnTo>
                <a:lnTo>
                  <a:pt x="157389" y="21542"/>
                </a:lnTo>
                <a:lnTo>
                  <a:pt x="135429" y="21542"/>
                </a:lnTo>
                <a:lnTo>
                  <a:pt x="135429" y="28363"/>
                </a:lnTo>
                <a:cubicBezTo>
                  <a:pt x="135429" y="31043"/>
                  <a:pt x="133259" y="33204"/>
                  <a:pt x="130571" y="33204"/>
                </a:cubicBezTo>
                <a:cubicBezTo>
                  <a:pt x="128091" y="33204"/>
                  <a:pt x="126060" y="31363"/>
                  <a:pt x="125749" y="28977"/>
                </a:cubicBezTo>
                <a:lnTo>
                  <a:pt x="125706" y="28371"/>
                </a:lnTo>
                <a:lnTo>
                  <a:pt x="125706" y="21551"/>
                </a:lnTo>
                <a:lnTo>
                  <a:pt x="88387" y="21551"/>
                </a:lnTo>
                <a:lnTo>
                  <a:pt x="88387" y="28371"/>
                </a:lnTo>
                <a:cubicBezTo>
                  <a:pt x="88387" y="31051"/>
                  <a:pt x="86218" y="33212"/>
                  <a:pt x="83530" y="33212"/>
                </a:cubicBezTo>
                <a:cubicBezTo>
                  <a:pt x="81058" y="33212"/>
                  <a:pt x="79027" y="31371"/>
                  <a:pt x="78716" y="28985"/>
                </a:cubicBezTo>
                <a:lnTo>
                  <a:pt x="78682" y="28380"/>
                </a:lnTo>
                <a:lnTo>
                  <a:pt x="78682" y="21560"/>
                </a:lnTo>
                <a:lnTo>
                  <a:pt x="41363" y="21560"/>
                </a:lnTo>
                <a:lnTo>
                  <a:pt x="41363" y="28380"/>
                </a:lnTo>
                <a:cubicBezTo>
                  <a:pt x="41363" y="31060"/>
                  <a:pt x="39194" y="33221"/>
                  <a:pt x="36515" y="33221"/>
                </a:cubicBezTo>
                <a:cubicBezTo>
                  <a:pt x="34034" y="33221"/>
                  <a:pt x="31995" y="31380"/>
                  <a:pt x="31701" y="28994"/>
                </a:cubicBezTo>
                <a:lnTo>
                  <a:pt x="31649" y="28389"/>
                </a:lnTo>
                <a:lnTo>
                  <a:pt x="31649" y="21542"/>
                </a:lnTo>
                <a:close/>
                <a:moveTo>
                  <a:pt x="132628" y="76210"/>
                </a:moveTo>
                <a:cubicBezTo>
                  <a:pt x="135308" y="76210"/>
                  <a:pt x="137486" y="78371"/>
                  <a:pt x="137486" y="81051"/>
                </a:cubicBezTo>
                <a:cubicBezTo>
                  <a:pt x="137486" y="83515"/>
                  <a:pt x="135627" y="85547"/>
                  <a:pt x="133251" y="85840"/>
                </a:cubicBezTo>
                <a:lnTo>
                  <a:pt x="132646" y="85875"/>
                </a:lnTo>
                <a:lnTo>
                  <a:pt x="114038" y="85875"/>
                </a:lnTo>
                <a:cubicBezTo>
                  <a:pt x="111350" y="85875"/>
                  <a:pt x="109181" y="83714"/>
                  <a:pt x="109181" y="81043"/>
                </a:cubicBezTo>
                <a:cubicBezTo>
                  <a:pt x="109181" y="78579"/>
                  <a:pt x="111039" y="76539"/>
                  <a:pt x="113425" y="76245"/>
                </a:cubicBezTo>
                <a:lnTo>
                  <a:pt x="114030" y="76202"/>
                </a:lnTo>
                <a:lnTo>
                  <a:pt x="132628" y="76210"/>
                </a:lnTo>
                <a:lnTo>
                  <a:pt x="132628" y="76210"/>
                </a:lnTo>
                <a:close/>
                <a:moveTo>
                  <a:pt x="93702" y="76210"/>
                </a:moveTo>
                <a:cubicBezTo>
                  <a:pt x="96390" y="76210"/>
                  <a:pt x="98560" y="78371"/>
                  <a:pt x="98560" y="81051"/>
                </a:cubicBezTo>
                <a:cubicBezTo>
                  <a:pt x="98560" y="83515"/>
                  <a:pt x="96701" y="85547"/>
                  <a:pt x="94308" y="85840"/>
                </a:cubicBezTo>
                <a:lnTo>
                  <a:pt x="93711" y="85875"/>
                </a:lnTo>
                <a:lnTo>
                  <a:pt x="73392" y="85875"/>
                </a:lnTo>
                <a:cubicBezTo>
                  <a:pt x="70713" y="85875"/>
                  <a:pt x="68535" y="83714"/>
                  <a:pt x="68535" y="81043"/>
                </a:cubicBezTo>
                <a:cubicBezTo>
                  <a:pt x="68535" y="78579"/>
                  <a:pt x="70385" y="76539"/>
                  <a:pt x="72779" y="76245"/>
                </a:cubicBezTo>
                <a:lnTo>
                  <a:pt x="73375" y="76202"/>
                </a:lnTo>
                <a:lnTo>
                  <a:pt x="93702" y="76210"/>
                </a:lnTo>
                <a:lnTo>
                  <a:pt x="93702" y="76210"/>
                </a:lnTo>
                <a:close/>
                <a:moveTo>
                  <a:pt x="53065" y="76210"/>
                </a:moveTo>
                <a:cubicBezTo>
                  <a:pt x="55753" y="76210"/>
                  <a:pt x="57922" y="78371"/>
                  <a:pt x="57922" y="81051"/>
                </a:cubicBezTo>
                <a:cubicBezTo>
                  <a:pt x="57922" y="83515"/>
                  <a:pt x="56073" y="85547"/>
                  <a:pt x="53687" y="85840"/>
                </a:cubicBezTo>
                <a:lnTo>
                  <a:pt x="53074" y="85875"/>
                </a:lnTo>
                <a:lnTo>
                  <a:pt x="34458" y="85875"/>
                </a:lnTo>
                <a:cubicBezTo>
                  <a:pt x="31779" y="85875"/>
                  <a:pt x="29609" y="83714"/>
                  <a:pt x="29609" y="81043"/>
                </a:cubicBezTo>
                <a:cubicBezTo>
                  <a:pt x="29609" y="78579"/>
                  <a:pt x="31459" y="76539"/>
                  <a:pt x="33844" y="76245"/>
                </a:cubicBezTo>
                <a:lnTo>
                  <a:pt x="34449" y="76202"/>
                </a:lnTo>
                <a:lnTo>
                  <a:pt x="53065" y="76210"/>
                </a:lnTo>
                <a:lnTo>
                  <a:pt x="53065" y="76210"/>
                </a:lnTo>
                <a:close/>
                <a:moveTo>
                  <a:pt x="132628" y="103354"/>
                </a:moveTo>
                <a:cubicBezTo>
                  <a:pt x="135308" y="103354"/>
                  <a:pt x="137486" y="105515"/>
                  <a:pt x="137486" y="108178"/>
                </a:cubicBezTo>
                <a:cubicBezTo>
                  <a:pt x="137486" y="110642"/>
                  <a:pt x="135627" y="112682"/>
                  <a:pt x="133251" y="112975"/>
                </a:cubicBezTo>
                <a:lnTo>
                  <a:pt x="132646" y="113010"/>
                </a:lnTo>
                <a:lnTo>
                  <a:pt x="114038" y="113010"/>
                </a:lnTo>
                <a:cubicBezTo>
                  <a:pt x="111350" y="113010"/>
                  <a:pt x="109181" y="110849"/>
                  <a:pt x="109181" y="108178"/>
                </a:cubicBezTo>
                <a:cubicBezTo>
                  <a:pt x="109181" y="105723"/>
                  <a:pt x="111039" y="103683"/>
                  <a:pt x="113425" y="103389"/>
                </a:cubicBezTo>
                <a:lnTo>
                  <a:pt x="114030" y="103354"/>
                </a:lnTo>
                <a:lnTo>
                  <a:pt x="132628" y="103354"/>
                </a:lnTo>
                <a:lnTo>
                  <a:pt x="132628" y="103354"/>
                </a:lnTo>
                <a:close/>
                <a:moveTo>
                  <a:pt x="93702" y="103354"/>
                </a:moveTo>
                <a:cubicBezTo>
                  <a:pt x="96390" y="103354"/>
                  <a:pt x="98560" y="105515"/>
                  <a:pt x="98560" y="108178"/>
                </a:cubicBezTo>
                <a:cubicBezTo>
                  <a:pt x="98560" y="110642"/>
                  <a:pt x="96701" y="112682"/>
                  <a:pt x="94308" y="112975"/>
                </a:cubicBezTo>
                <a:lnTo>
                  <a:pt x="93711" y="113010"/>
                </a:lnTo>
                <a:lnTo>
                  <a:pt x="73392" y="113010"/>
                </a:lnTo>
                <a:cubicBezTo>
                  <a:pt x="70713" y="113010"/>
                  <a:pt x="68544" y="110849"/>
                  <a:pt x="68535" y="108178"/>
                </a:cubicBezTo>
                <a:cubicBezTo>
                  <a:pt x="68535" y="105723"/>
                  <a:pt x="70385" y="103683"/>
                  <a:pt x="72779" y="103389"/>
                </a:cubicBezTo>
                <a:lnTo>
                  <a:pt x="73375" y="103354"/>
                </a:lnTo>
                <a:lnTo>
                  <a:pt x="93702" y="103354"/>
                </a:lnTo>
                <a:lnTo>
                  <a:pt x="93702" y="103354"/>
                </a:lnTo>
                <a:close/>
                <a:moveTo>
                  <a:pt x="53065" y="103354"/>
                </a:moveTo>
                <a:cubicBezTo>
                  <a:pt x="55753" y="103354"/>
                  <a:pt x="57922" y="105515"/>
                  <a:pt x="57922" y="108178"/>
                </a:cubicBezTo>
                <a:cubicBezTo>
                  <a:pt x="57922" y="110642"/>
                  <a:pt x="56073" y="112682"/>
                  <a:pt x="53687" y="112975"/>
                </a:cubicBezTo>
                <a:lnTo>
                  <a:pt x="53074" y="113010"/>
                </a:lnTo>
                <a:lnTo>
                  <a:pt x="34458" y="113010"/>
                </a:lnTo>
                <a:cubicBezTo>
                  <a:pt x="31779" y="113010"/>
                  <a:pt x="29609" y="110849"/>
                  <a:pt x="29609" y="108178"/>
                </a:cubicBezTo>
                <a:cubicBezTo>
                  <a:pt x="29609" y="105723"/>
                  <a:pt x="31459" y="103683"/>
                  <a:pt x="33844" y="103389"/>
                </a:cubicBezTo>
                <a:lnTo>
                  <a:pt x="34449" y="103354"/>
                </a:lnTo>
                <a:lnTo>
                  <a:pt x="53065" y="103354"/>
                </a:lnTo>
                <a:lnTo>
                  <a:pt x="53065" y="103354"/>
                </a:lnTo>
                <a:close/>
                <a:moveTo>
                  <a:pt x="132628" y="130489"/>
                </a:moveTo>
                <a:cubicBezTo>
                  <a:pt x="135308" y="130489"/>
                  <a:pt x="137486" y="132650"/>
                  <a:pt x="137486" y="135322"/>
                </a:cubicBezTo>
                <a:cubicBezTo>
                  <a:pt x="137486" y="138002"/>
                  <a:pt x="135308" y="140163"/>
                  <a:pt x="132628" y="140163"/>
                </a:cubicBezTo>
                <a:lnTo>
                  <a:pt x="114021" y="140163"/>
                </a:lnTo>
                <a:cubicBezTo>
                  <a:pt x="111333" y="140163"/>
                  <a:pt x="109164" y="138002"/>
                  <a:pt x="109164" y="135322"/>
                </a:cubicBezTo>
                <a:cubicBezTo>
                  <a:pt x="109164" y="132650"/>
                  <a:pt x="111342" y="130489"/>
                  <a:pt x="114021" y="130489"/>
                </a:cubicBezTo>
                <a:lnTo>
                  <a:pt x="132628" y="130489"/>
                </a:lnTo>
                <a:close/>
                <a:moveTo>
                  <a:pt x="73384" y="130489"/>
                </a:moveTo>
                <a:lnTo>
                  <a:pt x="93702" y="130489"/>
                </a:lnTo>
                <a:cubicBezTo>
                  <a:pt x="96390" y="130489"/>
                  <a:pt x="98560" y="132650"/>
                  <a:pt x="98560" y="135322"/>
                </a:cubicBezTo>
                <a:cubicBezTo>
                  <a:pt x="98560" y="137777"/>
                  <a:pt x="96701" y="139826"/>
                  <a:pt x="94308" y="140119"/>
                </a:cubicBezTo>
                <a:lnTo>
                  <a:pt x="93711" y="140163"/>
                </a:lnTo>
                <a:lnTo>
                  <a:pt x="73392" y="140163"/>
                </a:lnTo>
                <a:cubicBezTo>
                  <a:pt x="70713" y="140163"/>
                  <a:pt x="68544" y="138002"/>
                  <a:pt x="68535" y="135322"/>
                </a:cubicBezTo>
                <a:cubicBezTo>
                  <a:pt x="68535" y="132875"/>
                  <a:pt x="70385" y="130818"/>
                  <a:pt x="72779" y="130533"/>
                </a:cubicBezTo>
                <a:lnTo>
                  <a:pt x="73384" y="130489"/>
                </a:lnTo>
                <a:lnTo>
                  <a:pt x="93702" y="130489"/>
                </a:lnTo>
                <a:lnTo>
                  <a:pt x="73384" y="130489"/>
                </a:lnTo>
                <a:close/>
                <a:moveTo>
                  <a:pt x="53065" y="130489"/>
                </a:moveTo>
                <a:cubicBezTo>
                  <a:pt x="55753" y="130489"/>
                  <a:pt x="57922" y="132650"/>
                  <a:pt x="57922" y="135322"/>
                </a:cubicBezTo>
                <a:cubicBezTo>
                  <a:pt x="57922" y="137777"/>
                  <a:pt x="56073" y="139826"/>
                  <a:pt x="53687" y="140119"/>
                </a:cubicBezTo>
                <a:lnTo>
                  <a:pt x="53074" y="140163"/>
                </a:lnTo>
                <a:lnTo>
                  <a:pt x="34458" y="140163"/>
                </a:lnTo>
                <a:cubicBezTo>
                  <a:pt x="31779" y="140163"/>
                  <a:pt x="29609" y="138002"/>
                  <a:pt x="29609" y="135322"/>
                </a:cubicBezTo>
                <a:cubicBezTo>
                  <a:pt x="29609" y="132875"/>
                  <a:pt x="31459" y="130818"/>
                  <a:pt x="33844" y="130533"/>
                </a:cubicBezTo>
                <a:lnTo>
                  <a:pt x="34449" y="130489"/>
                </a:lnTo>
                <a:lnTo>
                  <a:pt x="53065" y="130489"/>
                </a:lnTo>
                <a:close/>
                <a:moveTo>
                  <a:pt x="157389" y="53121"/>
                </a:moveTo>
                <a:lnTo>
                  <a:pt x="9697" y="53121"/>
                </a:lnTo>
                <a:lnTo>
                  <a:pt x="9697" y="163252"/>
                </a:lnTo>
                <a:lnTo>
                  <a:pt x="157260" y="163218"/>
                </a:lnTo>
                <a:lnTo>
                  <a:pt x="157389" y="53121"/>
                </a:lnTo>
                <a:close/>
                <a:moveTo>
                  <a:pt x="0" y="168076"/>
                </a:moveTo>
                <a:lnTo>
                  <a:pt x="0" y="16710"/>
                </a:lnTo>
                <a:lnTo>
                  <a:pt x="0" y="168076"/>
                </a:lnTo>
                <a:close/>
                <a:moveTo>
                  <a:pt x="167095" y="50156"/>
                </a:moveTo>
                <a:lnTo>
                  <a:pt x="167095" y="172899"/>
                </a:lnTo>
                <a:lnTo>
                  <a:pt x="0" y="172899"/>
                </a:lnTo>
                <a:lnTo>
                  <a:pt x="0" y="17"/>
                </a:lnTo>
                <a:lnTo>
                  <a:pt x="167095" y="17"/>
                </a:lnTo>
                <a:lnTo>
                  <a:pt x="167095" y="50156"/>
                </a:lnTo>
                <a:lnTo>
                  <a:pt x="167095" y="17"/>
                </a:lnTo>
                <a:lnTo>
                  <a:pt x="0" y="17"/>
                </a:lnTo>
                <a:lnTo>
                  <a:pt x="0" y="16710"/>
                </a:lnTo>
                <a:cubicBezTo>
                  <a:pt x="0" y="14246"/>
                  <a:pt x="1858" y="12215"/>
                  <a:pt x="4243" y="11921"/>
                </a:cubicBezTo>
                <a:lnTo>
                  <a:pt x="4849" y="11886"/>
                </a:lnTo>
                <a:lnTo>
                  <a:pt x="31666" y="11886"/>
                </a:lnTo>
                <a:lnTo>
                  <a:pt x="31666" y="4850"/>
                </a:lnTo>
                <a:cubicBezTo>
                  <a:pt x="31666" y="2179"/>
                  <a:pt x="33836" y="17"/>
                  <a:pt x="36523" y="17"/>
                </a:cubicBezTo>
                <a:cubicBezTo>
                  <a:pt x="38995" y="17"/>
                  <a:pt x="41026" y="1859"/>
                  <a:pt x="41337" y="4245"/>
                </a:cubicBezTo>
                <a:lnTo>
                  <a:pt x="41372" y="4841"/>
                </a:lnTo>
                <a:lnTo>
                  <a:pt x="41372" y="11878"/>
                </a:lnTo>
                <a:lnTo>
                  <a:pt x="78690" y="11878"/>
                </a:lnTo>
                <a:lnTo>
                  <a:pt x="78690" y="4841"/>
                </a:lnTo>
                <a:cubicBezTo>
                  <a:pt x="78690" y="2170"/>
                  <a:pt x="80860" y="9"/>
                  <a:pt x="83548" y="9"/>
                </a:cubicBezTo>
                <a:cubicBezTo>
                  <a:pt x="86010" y="9"/>
                  <a:pt x="88050" y="1850"/>
                  <a:pt x="88361" y="4236"/>
                </a:cubicBezTo>
                <a:lnTo>
                  <a:pt x="88396" y="4832"/>
                </a:lnTo>
                <a:lnTo>
                  <a:pt x="88396" y="11869"/>
                </a:lnTo>
                <a:lnTo>
                  <a:pt x="125715" y="11869"/>
                </a:lnTo>
                <a:lnTo>
                  <a:pt x="125715" y="4832"/>
                </a:lnTo>
                <a:cubicBezTo>
                  <a:pt x="125715" y="2161"/>
                  <a:pt x="127892" y="0"/>
                  <a:pt x="130571" y="0"/>
                </a:cubicBezTo>
                <a:cubicBezTo>
                  <a:pt x="133043" y="0"/>
                  <a:pt x="135083" y="1841"/>
                  <a:pt x="135394" y="4227"/>
                </a:cubicBezTo>
                <a:lnTo>
                  <a:pt x="135437" y="4824"/>
                </a:lnTo>
                <a:lnTo>
                  <a:pt x="135437" y="11860"/>
                </a:lnTo>
                <a:lnTo>
                  <a:pt x="162246" y="11860"/>
                </a:lnTo>
                <a:cubicBezTo>
                  <a:pt x="164727" y="11860"/>
                  <a:pt x="166767" y="13702"/>
                  <a:pt x="167069" y="16088"/>
                </a:cubicBezTo>
                <a:lnTo>
                  <a:pt x="167121" y="16684"/>
                </a:lnTo>
                <a:lnTo>
                  <a:pt x="167121" y="48228"/>
                </a:lnTo>
                <a:lnTo>
                  <a:pt x="167121" y="100268"/>
                </a:lnTo>
                <a:lnTo>
                  <a:pt x="167121" y="50156"/>
                </a:lnTo>
                <a:lnTo>
                  <a:pt x="167095" y="50156"/>
                </a:lnTo>
                <a:close/>
              </a:path>
            </a:pathLst>
          </a:custGeom>
          <a:solidFill>
            <a:srgbClr val="92BAD2"/>
          </a:solidFill>
          <a:ln>
            <a:noFill/>
          </a:ln>
        </p:spPr>
        <p:txBody>
          <a:bodyPr anchorCtr="0" anchor="ctr" bIns="100475" lIns="201025" spcFirstLastPara="1" rIns="201025" wrap="square" tIns="10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92BA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3" name="Google Shape;193;g304b7dff212_0_213"/>
          <p:cNvGrpSpPr/>
          <p:nvPr/>
        </p:nvGrpSpPr>
        <p:grpSpPr>
          <a:xfrm>
            <a:off x="14946679" y="316384"/>
            <a:ext cx="255152" cy="255230"/>
            <a:chOff x="3803534" y="2472339"/>
            <a:chExt cx="172493" cy="172534"/>
          </a:xfrm>
        </p:grpSpPr>
        <p:sp>
          <p:nvSpPr>
            <p:cNvPr id="194" name="Google Shape;194;g304b7dff212_0_213"/>
            <p:cNvSpPr/>
            <p:nvPr/>
          </p:nvSpPr>
          <p:spPr>
            <a:xfrm>
              <a:off x="3920952" y="2516312"/>
              <a:ext cx="26002" cy="72735"/>
            </a:xfrm>
            <a:custGeom>
              <a:rect b="b" l="l" r="r" t="t"/>
              <a:pathLst>
                <a:path extrusionOk="0" h="72735" w="26002">
                  <a:moveTo>
                    <a:pt x="11097" y="17"/>
                  </a:moveTo>
                  <a:cubicBezTo>
                    <a:pt x="11088" y="17"/>
                    <a:pt x="11080" y="9"/>
                    <a:pt x="11080" y="0"/>
                  </a:cubicBezTo>
                  <a:lnTo>
                    <a:pt x="804" y="10278"/>
                  </a:lnTo>
                  <a:cubicBezTo>
                    <a:pt x="804" y="10278"/>
                    <a:pt x="812" y="10287"/>
                    <a:pt x="821" y="10296"/>
                  </a:cubicBezTo>
                  <a:cubicBezTo>
                    <a:pt x="15021" y="24498"/>
                    <a:pt x="15021" y="47519"/>
                    <a:pt x="821" y="61713"/>
                  </a:cubicBezTo>
                  <a:lnTo>
                    <a:pt x="0" y="62448"/>
                  </a:lnTo>
                  <a:lnTo>
                    <a:pt x="10285" y="72735"/>
                  </a:lnTo>
                  <a:cubicBezTo>
                    <a:pt x="10544" y="72484"/>
                    <a:pt x="10829" y="72260"/>
                    <a:pt x="11097" y="71992"/>
                  </a:cubicBezTo>
                  <a:cubicBezTo>
                    <a:pt x="30966" y="52127"/>
                    <a:pt x="30975" y="19926"/>
                    <a:pt x="11097" y="17"/>
                  </a:cubicBezTo>
                  <a:close/>
                </a:path>
              </a:pathLst>
            </a:custGeom>
            <a:solidFill>
              <a:srgbClr val="92BAD2"/>
            </a:solidFill>
            <a:ln>
              <a:noFill/>
            </a:ln>
          </p:spPr>
          <p:txBody>
            <a:bodyPr anchorCtr="0" anchor="ctr" bIns="100475" lIns="201025" spcFirstLastPara="1" rIns="201025" wrap="square" tIns="10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0" i="0" sz="4000" u="none" cap="none" strike="noStrike">
                <a:solidFill>
                  <a:srgbClr val="92BAD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5" name="Google Shape;195;g304b7dff212_0_213"/>
            <p:cNvSpPr/>
            <p:nvPr/>
          </p:nvSpPr>
          <p:spPr>
            <a:xfrm>
              <a:off x="3803534" y="2472339"/>
              <a:ext cx="172493" cy="172534"/>
            </a:xfrm>
            <a:custGeom>
              <a:rect b="b" l="l" r="r" t="t"/>
              <a:pathLst>
                <a:path extrusionOk="0" h="172534" w="172493">
                  <a:moveTo>
                    <a:pt x="149075" y="23425"/>
                  </a:moveTo>
                  <a:cubicBezTo>
                    <a:pt x="117850" y="-7808"/>
                    <a:pt x="67213" y="-7808"/>
                    <a:pt x="35988" y="23425"/>
                  </a:cubicBezTo>
                  <a:cubicBezTo>
                    <a:pt x="6491" y="52928"/>
                    <a:pt x="4866" y="99739"/>
                    <a:pt x="31087" y="131162"/>
                  </a:cubicBezTo>
                  <a:lnTo>
                    <a:pt x="0" y="162256"/>
                  </a:lnTo>
                  <a:lnTo>
                    <a:pt x="10276" y="172534"/>
                  </a:lnTo>
                  <a:lnTo>
                    <a:pt x="51691" y="131118"/>
                  </a:lnTo>
                  <a:cubicBezTo>
                    <a:pt x="77091" y="151468"/>
                    <a:pt x="114133" y="150067"/>
                    <a:pt x="137978" y="126995"/>
                  </a:cubicBezTo>
                  <a:lnTo>
                    <a:pt x="127702" y="116717"/>
                  </a:lnTo>
                  <a:cubicBezTo>
                    <a:pt x="107764" y="135812"/>
                    <a:pt x="76158" y="135596"/>
                    <a:pt x="56548" y="115973"/>
                  </a:cubicBezTo>
                  <a:cubicBezTo>
                    <a:pt x="36679" y="96099"/>
                    <a:pt x="36679" y="63873"/>
                    <a:pt x="56548" y="43990"/>
                  </a:cubicBezTo>
                  <a:cubicBezTo>
                    <a:pt x="76417" y="24116"/>
                    <a:pt x="108619" y="24116"/>
                    <a:pt x="128497" y="43973"/>
                  </a:cubicBezTo>
                  <a:lnTo>
                    <a:pt x="128497" y="43973"/>
                  </a:lnTo>
                  <a:cubicBezTo>
                    <a:pt x="128506" y="43981"/>
                    <a:pt x="128506" y="43990"/>
                    <a:pt x="128514" y="43990"/>
                  </a:cubicBezTo>
                  <a:lnTo>
                    <a:pt x="138790" y="33703"/>
                  </a:lnTo>
                  <a:cubicBezTo>
                    <a:pt x="137909" y="32821"/>
                    <a:pt x="138350" y="33262"/>
                    <a:pt x="138790" y="33703"/>
                  </a:cubicBezTo>
                  <a:cubicBezTo>
                    <a:pt x="164346" y="59265"/>
                    <a:pt x="164346" y="100698"/>
                    <a:pt x="138790" y="126252"/>
                  </a:cubicBezTo>
                  <a:cubicBezTo>
                    <a:pt x="138531" y="126519"/>
                    <a:pt x="138246" y="126744"/>
                    <a:pt x="137978" y="126995"/>
                  </a:cubicBezTo>
                  <a:lnTo>
                    <a:pt x="148271" y="137290"/>
                  </a:lnTo>
                  <a:cubicBezTo>
                    <a:pt x="148531" y="137040"/>
                    <a:pt x="148807" y="136798"/>
                    <a:pt x="149066" y="136530"/>
                  </a:cubicBezTo>
                  <a:cubicBezTo>
                    <a:pt x="180301" y="105306"/>
                    <a:pt x="180301" y="54657"/>
                    <a:pt x="149075" y="23425"/>
                  </a:cubicBezTo>
                  <a:close/>
                </a:path>
              </a:pathLst>
            </a:custGeom>
            <a:solidFill>
              <a:srgbClr val="92BAD2"/>
            </a:solidFill>
            <a:ln>
              <a:noFill/>
            </a:ln>
          </p:spPr>
          <p:txBody>
            <a:bodyPr anchorCtr="0" anchor="ctr" bIns="100475" lIns="201025" spcFirstLastPara="1" rIns="201025" wrap="square" tIns="1004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0" i="0" sz="4000" u="none" cap="none" strike="noStrike">
                <a:solidFill>
                  <a:srgbClr val="92BAD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96" name="Google Shape;196;g304b7dff212_0_213"/>
          <p:cNvSpPr/>
          <p:nvPr/>
        </p:nvSpPr>
        <p:spPr>
          <a:xfrm>
            <a:off x="15224023" y="688820"/>
            <a:ext cx="12729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475" lIns="201025" spcFirstLastPara="1" rIns="201025" wrap="square" tIns="10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rgbClr val="92BAD2"/>
                </a:solidFill>
                <a:latin typeface="Montserrat"/>
                <a:ea typeface="Montserrat"/>
                <a:cs typeface="Montserrat"/>
                <a:sym typeface="Montserrat"/>
              </a:rPr>
              <a:t>01.12.2023</a:t>
            </a:r>
            <a:endParaRPr b="0" i="0" sz="3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304b7dff212_0_213"/>
          <p:cNvSpPr/>
          <p:nvPr/>
        </p:nvSpPr>
        <p:spPr>
          <a:xfrm>
            <a:off x="15158467" y="269349"/>
            <a:ext cx="39411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475" lIns="201025" spcFirstLastPara="1" rIns="201025" wrap="square" tIns="10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Osservatorio Startup Hi-tech</a:t>
            </a:r>
            <a:endParaRPr b="0" i="0" sz="3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304b7dff212_0_213"/>
          <p:cNvSpPr/>
          <p:nvPr/>
        </p:nvSpPr>
        <p:spPr>
          <a:xfrm>
            <a:off x="17157605" y="660289"/>
            <a:ext cx="13929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475" lIns="201025" spcFirstLastPara="1" rIns="201025" wrap="square" tIns="10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2BA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g304b7dff212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0460" y="10377027"/>
            <a:ext cx="1229771" cy="6843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g304b7dff212_0_213"/>
          <p:cNvCxnSpPr/>
          <p:nvPr/>
        </p:nvCxnSpPr>
        <p:spPr>
          <a:xfrm>
            <a:off x="5557078" y="10452227"/>
            <a:ext cx="0" cy="743400"/>
          </a:xfrm>
          <a:prstGeom prst="straightConnector1">
            <a:avLst/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1" name="Google Shape;201;g304b7dff212_0_213"/>
          <p:cNvPicPr preferRelativeResize="0"/>
          <p:nvPr/>
        </p:nvPicPr>
        <p:blipFill rotWithShape="1">
          <a:blip r:embed="rId4">
            <a:alphaModFix/>
          </a:blip>
          <a:srcRect b="28038" l="14784" r="19856" t="26184"/>
          <a:stretch/>
        </p:blipFill>
        <p:spPr>
          <a:xfrm>
            <a:off x="10169399" y="10412858"/>
            <a:ext cx="1389002" cy="64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04b7dff212_0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0143" y="10406862"/>
            <a:ext cx="1910892" cy="7130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g304b7dff212_0_213"/>
          <p:cNvCxnSpPr/>
          <p:nvPr/>
        </p:nvCxnSpPr>
        <p:spPr>
          <a:xfrm>
            <a:off x="7542199" y="10430961"/>
            <a:ext cx="0" cy="743400"/>
          </a:xfrm>
          <a:prstGeom prst="straightConnector1">
            <a:avLst/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304b7dff212_0_213"/>
          <p:cNvCxnSpPr/>
          <p:nvPr/>
        </p:nvCxnSpPr>
        <p:spPr>
          <a:xfrm>
            <a:off x="9818138" y="10429569"/>
            <a:ext cx="0" cy="743400"/>
          </a:xfrm>
          <a:prstGeom prst="straightConnector1">
            <a:avLst/>
          </a:prstGeom>
          <a:noFill/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6441a6e09_0_305"/>
          <p:cNvSpPr txBox="1"/>
          <p:nvPr>
            <p:ph type="ctrTitle"/>
          </p:nvPr>
        </p:nvSpPr>
        <p:spPr>
          <a:xfrm>
            <a:off x="685325" y="1637146"/>
            <a:ext cx="18733500" cy="4513200"/>
          </a:xfrm>
          <a:prstGeom prst="rect">
            <a:avLst/>
          </a:prstGeom>
        </p:spPr>
        <p:txBody>
          <a:bodyPr anchorCtr="0" anchor="b" bIns="201025" lIns="201025" spcFirstLastPara="1" rIns="201025" wrap="square" tIns="2010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9pPr>
          </a:lstStyle>
          <a:p/>
        </p:txBody>
      </p:sp>
      <p:sp>
        <p:nvSpPr>
          <p:cNvPr id="211" name="Google Shape;211;g396441a6e09_0_305"/>
          <p:cNvSpPr txBox="1"/>
          <p:nvPr>
            <p:ph idx="1" type="subTitle"/>
          </p:nvPr>
        </p:nvSpPr>
        <p:spPr>
          <a:xfrm>
            <a:off x="685307" y="6231576"/>
            <a:ext cx="18733500" cy="17427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212" name="Google Shape;212;g396441a6e09_0_305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96441a6e09_0_309"/>
          <p:cNvSpPr txBox="1"/>
          <p:nvPr>
            <p:ph type="title"/>
          </p:nvPr>
        </p:nvSpPr>
        <p:spPr>
          <a:xfrm>
            <a:off x="685307" y="4729215"/>
            <a:ext cx="18733500" cy="18510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/>
        </p:txBody>
      </p:sp>
      <p:sp>
        <p:nvSpPr>
          <p:cNvPr id="215" name="Google Shape;215;g396441a6e09_0_309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96441a6e09_0_312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218" name="Google Shape;218;g396441a6e09_0_312"/>
          <p:cNvSpPr txBox="1"/>
          <p:nvPr>
            <p:ph idx="1" type="body"/>
          </p:nvPr>
        </p:nvSpPr>
        <p:spPr>
          <a:xfrm>
            <a:off x="685307" y="2534022"/>
            <a:ext cx="18733500" cy="75120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82600" lvl="0" marL="45720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indent="-425450" lvl="1" marL="914400"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2pPr>
            <a:lvl3pPr indent="-425450" lvl="2" marL="1371600"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3pPr>
            <a:lvl4pPr indent="-425450" lvl="3" marL="1828800"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4pPr>
            <a:lvl5pPr indent="-425450" lvl="4" marL="2286000"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5pPr>
            <a:lvl6pPr indent="-425450" lvl="5" marL="2743200"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6pPr>
            <a:lvl7pPr indent="-425450" lvl="6" marL="3200400"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7pPr>
            <a:lvl8pPr indent="-425450" lvl="7" marL="3657600"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8pPr>
            <a:lvl9pPr indent="-425450" lvl="8" marL="4114800"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9pPr>
          </a:lstStyle>
          <a:p/>
        </p:txBody>
      </p:sp>
      <p:sp>
        <p:nvSpPr>
          <p:cNvPr id="219" name="Google Shape;219;g396441a6e09_0_312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96441a6e09_0_316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222" name="Google Shape;222;g396441a6e09_0_316"/>
          <p:cNvSpPr txBox="1"/>
          <p:nvPr>
            <p:ph idx="1" type="body"/>
          </p:nvPr>
        </p:nvSpPr>
        <p:spPr>
          <a:xfrm>
            <a:off x="685307" y="2534022"/>
            <a:ext cx="8794200" cy="75120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25450" lvl="0" marL="457200">
              <a:spcBef>
                <a:spcPts val="0"/>
              </a:spcBef>
              <a:spcAft>
                <a:spcPts val="0"/>
              </a:spcAft>
              <a:buSzPts val="3100"/>
              <a:buChar char="●"/>
              <a:defRPr sz="3100"/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223" name="Google Shape;223;g396441a6e09_0_316"/>
          <p:cNvSpPr txBox="1"/>
          <p:nvPr>
            <p:ph idx="2" type="body"/>
          </p:nvPr>
        </p:nvSpPr>
        <p:spPr>
          <a:xfrm>
            <a:off x="10624568" y="2534022"/>
            <a:ext cx="8794200" cy="75120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25450" lvl="0" marL="457200">
              <a:spcBef>
                <a:spcPts val="0"/>
              </a:spcBef>
              <a:spcAft>
                <a:spcPts val="0"/>
              </a:spcAft>
              <a:buSzPts val="3100"/>
              <a:buChar char="●"/>
              <a:defRPr sz="3100"/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224" name="Google Shape;224;g396441a6e09_0_316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f109585cbe_0_988"/>
          <p:cNvSpPr/>
          <p:nvPr/>
        </p:nvSpPr>
        <p:spPr>
          <a:xfrm>
            <a:off x="0" y="10408633"/>
            <a:ext cx="20104735" cy="901065"/>
          </a:xfrm>
          <a:custGeom>
            <a:rect b="b" l="l" r="r" t="t"/>
            <a:pathLst>
              <a:path extrusionOk="0" h="901065" w="20104735">
                <a:moveTo>
                  <a:pt x="20104099" y="22"/>
                </a:moveTo>
                <a:lnTo>
                  <a:pt x="0" y="22"/>
                </a:lnTo>
                <a:lnTo>
                  <a:pt x="0" y="900684"/>
                </a:lnTo>
                <a:lnTo>
                  <a:pt x="20104099" y="900684"/>
                </a:lnTo>
                <a:lnTo>
                  <a:pt x="20104099" y="22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g2f109585cbe_0_988"/>
          <p:cNvSpPr txBox="1"/>
          <p:nvPr>
            <p:ph type="title"/>
          </p:nvPr>
        </p:nvSpPr>
        <p:spPr>
          <a:xfrm>
            <a:off x="7859848" y="756265"/>
            <a:ext cx="43845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0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g2f109585cbe_0_988"/>
          <p:cNvSpPr txBox="1"/>
          <p:nvPr>
            <p:ph idx="11" type="ftr"/>
          </p:nvPr>
        </p:nvSpPr>
        <p:spPr>
          <a:xfrm>
            <a:off x="182062" y="10665393"/>
            <a:ext cx="6831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24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g2f109585cbe_0_988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g2f109585cbe_0_988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96441a6e09_0_321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227" name="Google Shape;227;g396441a6e09_0_321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96441a6e09_0_324"/>
          <p:cNvSpPr txBox="1"/>
          <p:nvPr>
            <p:ph type="title"/>
          </p:nvPr>
        </p:nvSpPr>
        <p:spPr>
          <a:xfrm>
            <a:off x="685307" y="1221634"/>
            <a:ext cx="6173700" cy="1661700"/>
          </a:xfrm>
          <a:prstGeom prst="rect">
            <a:avLst/>
          </a:prstGeom>
        </p:spPr>
        <p:txBody>
          <a:bodyPr anchorCtr="0" anchor="b" bIns="201025" lIns="201025" spcFirstLastPara="1" rIns="201025" wrap="square" tIns="2010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230" name="Google Shape;230;g396441a6e09_0_324"/>
          <p:cNvSpPr txBox="1"/>
          <p:nvPr>
            <p:ph idx="1" type="body"/>
          </p:nvPr>
        </p:nvSpPr>
        <p:spPr>
          <a:xfrm>
            <a:off x="685307" y="3055404"/>
            <a:ext cx="6173700" cy="69909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231" name="Google Shape;231;g396441a6e09_0_324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96441a6e09_0_328"/>
          <p:cNvSpPr txBox="1"/>
          <p:nvPr>
            <p:ph type="title"/>
          </p:nvPr>
        </p:nvSpPr>
        <p:spPr>
          <a:xfrm>
            <a:off x="1077869" y="989774"/>
            <a:ext cx="14000400" cy="89946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1pPr>
            <a:lvl2pPr lvl="1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2pPr>
            <a:lvl3pPr lvl="2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3pPr>
            <a:lvl4pPr lvl="3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4pPr>
            <a:lvl5pPr lvl="4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5pPr>
            <a:lvl6pPr lvl="5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6pPr>
            <a:lvl7pPr lvl="6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7pPr>
            <a:lvl8pPr lvl="7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8pPr>
            <a:lvl9pPr lvl="8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9pPr>
          </a:lstStyle>
          <a:p/>
        </p:txBody>
      </p:sp>
      <p:sp>
        <p:nvSpPr>
          <p:cNvPr id="234" name="Google Shape;234;g396441a6e09_0_328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96441a6e09_0_331"/>
          <p:cNvSpPr/>
          <p:nvPr/>
        </p:nvSpPr>
        <p:spPr>
          <a:xfrm>
            <a:off x="10052050" y="-275"/>
            <a:ext cx="10052100" cy="11309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01025" lIns="201025" spcFirstLastPara="1" rIns="201025" wrap="square" tIns="201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96441a6e09_0_331"/>
          <p:cNvSpPr txBox="1"/>
          <p:nvPr>
            <p:ph type="title"/>
          </p:nvPr>
        </p:nvSpPr>
        <p:spPr>
          <a:xfrm>
            <a:off x="583731" y="2711463"/>
            <a:ext cx="8893800" cy="3259200"/>
          </a:xfrm>
          <a:prstGeom prst="rect">
            <a:avLst/>
          </a:prstGeom>
        </p:spPr>
        <p:txBody>
          <a:bodyPr anchorCtr="0" anchor="b" bIns="201025" lIns="201025" spcFirstLastPara="1" rIns="201025" wrap="square" tIns="2010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/>
        </p:txBody>
      </p:sp>
      <p:sp>
        <p:nvSpPr>
          <p:cNvPr id="238" name="Google Shape;238;g396441a6e09_0_331"/>
          <p:cNvSpPr txBox="1"/>
          <p:nvPr>
            <p:ph idx="1" type="subTitle"/>
          </p:nvPr>
        </p:nvSpPr>
        <p:spPr>
          <a:xfrm>
            <a:off x="583731" y="6163304"/>
            <a:ext cx="8893800" cy="27156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239" name="Google Shape;239;g396441a6e09_0_331"/>
          <p:cNvSpPr txBox="1"/>
          <p:nvPr>
            <p:ph idx="2" type="body"/>
          </p:nvPr>
        </p:nvSpPr>
        <p:spPr>
          <a:xfrm>
            <a:off x="10860040" y="1592071"/>
            <a:ext cx="8436000" cy="81246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-482600" lvl="0" marL="45720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indent="-425450" lvl="1" marL="914400"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2pPr>
            <a:lvl3pPr indent="-425450" lvl="2" marL="1371600"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3pPr>
            <a:lvl4pPr indent="-425450" lvl="3" marL="1828800"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4pPr>
            <a:lvl5pPr indent="-425450" lvl="4" marL="2286000"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5pPr>
            <a:lvl6pPr indent="-425450" lvl="5" marL="2743200"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6pPr>
            <a:lvl7pPr indent="-425450" lvl="6" marL="3200400"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7pPr>
            <a:lvl8pPr indent="-425450" lvl="7" marL="3657600"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8pPr>
            <a:lvl9pPr indent="-425450" lvl="8" marL="4114800"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9pPr>
          </a:lstStyle>
          <a:p/>
        </p:txBody>
      </p:sp>
      <p:sp>
        <p:nvSpPr>
          <p:cNvPr id="240" name="Google Shape;240;g396441a6e09_0_331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96441a6e09_0_337"/>
          <p:cNvSpPr txBox="1"/>
          <p:nvPr>
            <p:ph idx="1" type="body"/>
          </p:nvPr>
        </p:nvSpPr>
        <p:spPr>
          <a:xfrm>
            <a:off x="685307" y="9302042"/>
            <a:ext cx="13188900" cy="1330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</a:lstStyle>
          <a:p/>
        </p:txBody>
      </p:sp>
      <p:sp>
        <p:nvSpPr>
          <p:cNvPr id="243" name="Google Shape;243;g396441a6e09_0_337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96441a6e09_0_340"/>
          <p:cNvSpPr txBox="1"/>
          <p:nvPr>
            <p:ph hasCustomPrompt="1" type="title"/>
          </p:nvPr>
        </p:nvSpPr>
        <p:spPr>
          <a:xfrm>
            <a:off x="685307" y="2432109"/>
            <a:ext cx="18733500" cy="4317300"/>
          </a:xfrm>
          <a:prstGeom prst="rect">
            <a:avLst/>
          </a:prstGeom>
        </p:spPr>
        <p:txBody>
          <a:bodyPr anchorCtr="0" anchor="b" bIns="201025" lIns="201025" spcFirstLastPara="1" rIns="201025" wrap="square" tIns="2010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6400"/>
              <a:buNone/>
              <a:defRPr sz="26400"/>
            </a:lvl9pPr>
          </a:lstStyle>
          <a:p>
            <a:r>
              <a:t>xx%</a:t>
            </a:r>
          </a:p>
        </p:txBody>
      </p:sp>
      <p:sp>
        <p:nvSpPr>
          <p:cNvPr id="246" name="Google Shape;246;g396441a6e09_0_340"/>
          <p:cNvSpPr txBox="1"/>
          <p:nvPr>
            <p:ph idx="1" type="body"/>
          </p:nvPr>
        </p:nvSpPr>
        <p:spPr>
          <a:xfrm>
            <a:off x="685307" y="6931003"/>
            <a:ext cx="18733500" cy="2860200"/>
          </a:xfrm>
          <a:prstGeom prst="rect">
            <a:avLst/>
          </a:prstGeom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82600" lvl="0" marL="45720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indent="-425450" lvl="1" marL="914400" algn="ctr"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2pPr>
            <a:lvl3pPr indent="-425450" lvl="2" marL="1371600" algn="ctr"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3pPr>
            <a:lvl4pPr indent="-425450" lvl="3" marL="1828800" algn="ctr"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4pPr>
            <a:lvl5pPr indent="-425450" lvl="4" marL="2286000" algn="ctr"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5pPr>
            <a:lvl6pPr indent="-425450" lvl="5" marL="2743200" algn="ctr"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6pPr>
            <a:lvl7pPr indent="-425450" lvl="6" marL="3200400" algn="ctr"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7pPr>
            <a:lvl8pPr indent="-425450" lvl="7" marL="3657600" algn="ctr"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8pPr>
            <a:lvl9pPr indent="-425450" lvl="8" marL="4114800" algn="ctr"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9pPr>
          </a:lstStyle>
          <a:p/>
        </p:txBody>
      </p:sp>
      <p:sp>
        <p:nvSpPr>
          <p:cNvPr id="247" name="Google Shape;247;g396441a6e09_0_340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96441a6e09_0_344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 type="obj">
  <p:cSld name="OBJEC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96441a6e09_0_346"/>
          <p:cNvSpPr txBox="1"/>
          <p:nvPr>
            <p:ph idx="11" type="ftr"/>
          </p:nvPr>
        </p:nvSpPr>
        <p:spPr>
          <a:xfrm>
            <a:off x="6835395" y="10517698"/>
            <a:ext cx="6432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52" name="Google Shape;252;g396441a6e09_0_346"/>
          <p:cNvSpPr txBox="1"/>
          <p:nvPr>
            <p:ph idx="10" type="dt"/>
          </p:nvPr>
        </p:nvSpPr>
        <p:spPr>
          <a:xfrm>
            <a:off x="1005206" y="10517698"/>
            <a:ext cx="462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53" name="Google Shape;253;g396441a6e09_0_346"/>
          <p:cNvSpPr txBox="1"/>
          <p:nvPr>
            <p:ph idx="12" type="sldNum"/>
          </p:nvPr>
        </p:nvSpPr>
        <p:spPr>
          <a:xfrm>
            <a:off x="14474954" y="10517698"/>
            <a:ext cx="4623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96441a6e09_0_350"/>
          <p:cNvSpPr txBox="1"/>
          <p:nvPr>
            <p:ph type="title"/>
          </p:nvPr>
        </p:nvSpPr>
        <p:spPr>
          <a:xfrm>
            <a:off x="5688506" y="8604482"/>
            <a:ext cx="87270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3500">
                <a:solidFill>
                  <a:srgbClr val="0D324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256" name="Google Shape;256;g396441a6e09_0_350"/>
          <p:cNvSpPr txBox="1"/>
          <p:nvPr>
            <p:ph idx="1" type="body"/>
          </p:nvPr>
        </p:nvSpPr>
        <p:spPr>
          <a:xfrm>
            <a:off x="1841442" y="2654967"/>
            <a:ext cx="16421100" cy="29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257" name="Google Shape;257;g396441a6e09_0_350"/>
          <p:cNvSpPr txBox="1"/>
          <p:nvPr>
            <p:ph idx="11" type="ftr"/>
          </p:nvPr>
        </p:nvSpPr>
        <p:spPr>
          <a:xfrm>
            <a:off x="6835394" y="10517696"/>
            <a:ext cx="64329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58" name="Google Shape;258;g396441a6e09_0_350"/>
          <p:cNvSpPr txBox="1"/>
          <p:nvPr>
            <p:ph idx="10" type="dt"/>
          </p:nvPr>
        </p:nvSpPr>
        <p:spPr>
          <a:xfrm>
            <a:off x="1005205" y="10517696"/>
            <a:ext cx="4623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59" name="Google Shape;259;g396441a6e09_0_350"/>
          <p:cNvSpPr txBox="1"/>
          <p:nvPr>
            <p:ph idx="12" type="sldNum"/>
          </p:nvPr>
        </p:nvSpPr>
        <p:spPr>
          <a:xfrm>
            <a:off x="14474953" y="10517696"/>
            <a:ext cx="4623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>
  <p:cSld name="OBJECT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6441a6e09_0_356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262" name="Google Shape;262;g396441a6e09_0_356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1pPr>
            <a:lvl2pPr indent="-419100" lvl="1" marL="914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2pPr>
            <a:lvl3pPr indent="-419100" lvl="2" marL="1371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3pPr>
            <a:lvl4pPr indent="-419100" lvl="3" marL="18288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4pPr>
            <a:lvl5pPr indent="-419100" lvl="4" marL="22860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5pPr>
            <a:lvl6pPr indent="-419100" lvl="5" marL="27432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6pPr>
            <a:lvl7pPr indent="-419100" lvl="6" marL="3200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7pPr>
            <a:lvl8pPr indent="-419100" lvl="7" marL="3657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8pPr>
            <a:lvl9pPr indent="-419100" lvl="8" marL="4114800" algn="l">
              <a:lnSpc>
                <a:spcPct val="90000"/>
              </a:lnSpc>
              <a:spcBef>
                <a:spcPts val="2600"/>
              </a:spcBef>
              <a:spcAft>
                <a:spcPts val="2600"/>
              </a:spcAft>
              <a:buClr>
                <a:schemeClr val="dk1"/>
              </a:buClr>
              <a:buSzPts val="3000"/>
              <a:buChar char="■"/>
              <a:defRPr/>
            </a:lvl9pPr>
          </a:lstStyle>
          <a:p/>
        </p:txBody>
      </p:sp>
      <p:sp>
        <p:nvSpPr>
          <p:cNvPr id="263" name="Google Shape;263;g396441a6e09_0_356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264" name="Google Shape;264;g396441a6e09_0_356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265" name="Google Shape;265;g396441a6e09_0_356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f109585cbe_0_994"/>
          <p:cNvSpPr txBox="1"/>
          <p:nvPr>
            <p:ph type="ctrTitle"/>
          </p:nvPr>
        </p:nvSpPr>
        <p:spPr>
          <a:xfrm>
            <a:off x="4241780" y="756265"/>
            <a:ext cx="116205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0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2f109585cbe_0_994"/>
          <p:cNvSpPr txBox="1"/>
          <p:nvPr>
            <p:ph idx="1" type="subTitle"/>
          </p:nvPr>
        </p:nvSpPr>
        <p:spPr>
          <a:xfrm>
            <a:off x="3015615" y="6333236"/>
            <a:ext cx="14073000" cy="28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g2f109585cbe_0_994"/>
          <p:cNvSpPr txBox="1"/>
          <p:nvPr>
            <p:ph idx="11" type="ftr"/>
          </p:nvPr>
        </p:nvSpPr>
        <p:spPr>
          <a:xfrm>
            <a:off x="182062" y="10665393"/>
            <a:ext cx="6831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24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g2f109585cbe_0_994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2f109585cbe_0_994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 1">
  <p:cSld name="OBJECT_2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96441a6e09_0_362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268" name="Google Shape;268;g396441a6e09_0_362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1pPr>
            <a:lvl2pPr indent="-419100" lvl="1" marL="914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2pPr>
            <a:lvl3pPr indent="-419100" lvl="2" marL="1371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3pPr>
            <a:lvl4pPr indent="-419100" lvl="3" marL="18288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4pPr>
            <a:lvl5pPr indent="-419100" lvl="4" marL="22860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5pPr>
            <a:lvl6pPr indent="-419100" lvl="5" marL="27432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6pPr>
            <a:lvl7pPr indent="-419100" lvl="6" marL="3200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7pPr>
            <a:lvl8pPr indent="-419100" lvl="7" marL="3657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8pPr>
            <a:lvl9pPr indent="-419100" lvl="8" marL="4114800" algn="l">
              <a:lnSpc>
                <a:spcPct val="90000"/>
              </a:lnSpc>
              <a:spcBef>
                <a:spcPts val="2600"/>
              </a:spcBef>
              <a:spcAft>
                <a:spcPts val="2600"/>
              </a:spcAft>
              <a:buClr>
                <a:schemeClr val="dk1"/>
              </a:buClr>
              <a:buSzPts val="3000"/>
              <a:buChar char="■"/>
              <a:defRPr/>
            </a:lvl9pPr>
          </a:lstStyle>
          <a:p/>
        </p:txBody>
      </p:sp>
      <p:sp>
        <p:nvSpPr>
          <p:cNvPr id="269" name="Google Shape;269;g396441a6e09_0_362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270" name="Google Shape;270;g396441a6e09_0_362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271" name="Google Shape;271;g396441a6e09_0_362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 2">
  <p:cSld name="OBJECT_3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96441a6e09_0_368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274" name="Google Shape;274;g396441a6e09_0_368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1pPr>
            <a:lvl2pPr indent="-419100" lvl="1" marL="914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2pPr>
            <a:lvl3pPr indent="-419100" lvl="2" marL="1371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3pPr>
            <a:lvl4pPr indent="-419100" lvl="3" marL="18288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4pPr>
            <a:lvl5pPr indent="-419100" lvl="4" marL="22860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5pPr>
            <a:lvl6pPr indent="-419100" lvl="5" marL="27432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  <a:defRPr/>
            </a:lvl6pPr>
            <a:lvl7pPr indent="-419100" lvl="6" marL="32004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/>
            </a:lvl7pPr>
            <a:lvl8pPr indent="-419100" lvl="7" marL="3657600" algn="l">
              <a:lnSpc>
                <a:spcPct val="9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/>
            </a:lvl8pPr>
            <a:lvl9pPr indent="-419100" lvl="8" marL="4114800" algn="l">
              <a:lnSpc>
                <a:spcPct val="90000"/>
              </a:lnSpc>
              <a:spcBef>
                <a:spcPts val="2600"/>
              </a:spcBef>
              <a:spcAft>
                <a:spcPts val="2600"/>
              </a:spcAft>
              <a:buClr>
                <a:schemeClr val="dk1"/>
              </a:buClr>
              <a:buSzPts val="3000"/>
              <a:buChar char="■"/>
              <a:defRPr/>
            </a:lvl9pPr>
          </a:lstStyle>
          <a:p/>
        </p:txBody>
      </p:sp>
      <p:sp>
        <p:nvSpPr>
          <p:cNvPr id="275" name="Google Shape;275;g396441a6e09_0_368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276" name="Google Shape;276;g396441a6e09_0_368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l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277" name="Google Shape;277;g396441a6e09_0_368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f109585cbe_0_1044"/>
          <p:cNvSpPr txBox="1"/>
          <p:nvPr>
            <p:ph type="title"/>
          </p:nvPr>
        </p:nvSpPr>
        <p:spPr>
          <a:xfrm>
            <a:off x="7859848" y="756265"/>
            <a:ext cx="43845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0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2f109585cbe_0_1044"/>
          <p:cNvSpPr txBox="1"/>
          <p:nvPr>
            <p:ph idx="1" type="body"/>
          </p:nvPr>
        </p:nvSpPr>
        <p:spPr>
          <a:xfrm>
            <a:off x="1005205" y="2601150"/>
            <a:ext cx="87453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g2f109585cbe_0_1044"/>
          <p:cNvSpPr txBox="1"/>
          <p:nvPr>
            <p:ph idx="2" type="body"/>
          </p:nvPr>
        </p:nvSpPr>
        <p:spPr>
          <a:xfrm>
            <a:off x="10353611" y="2601150"/>
            <a:ext cx="87453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2f109585cbe_0_1044"/>
          <p:cNvSpPr txBox="1"/>
          <p:nvPr>
            <p:ph idx="11" type="ftr"/>
          </p:nvPr>
        </p:nvSpPr>
        <p:spPr>
          <a:xfrm>
            <a:off x="182062" y="10665393"/>
            <a:ext cx="6831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24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2f109585cbe_0_1044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g2f109585cbe_0_1044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4b7dff212_0_143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/>
        </p:txBody>
      </p:sp>
      <p:sp>
        <p:nvSpPr>
          <p:cNvPr id="91" name="Google Shape;91;g304b7dff212_0_143"/>
          <p:cNvSpPr txBox="1"/>
          <p:nvPr>
            <p:ph idx="1" type="body"/>
          </p:nvPr>
        </p:nvSpPr>
        <p:spPr>
          <a:xfrm>
            <a:off x="685307" y="2534022"/>
            <a:ext cx="187335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82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indent="-425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2pPr>
            <a:lvl3pPr indent="-425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3pPr>
            <a:lvl4pPr indent="-425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4pPr>
            <a:lvl5pPr indent="-425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5pPr>
            <a:lvl6pPr indent="-425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6pPr>
            <a:lvl7pPr indent="-425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●"/>
              <a:defRPr/>
            </a:lvl7pPr>
            <a:lvl8pPr indent="-425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○"/>
              <a:defRPr/>
            </a:lvl8pPr>
            <a:lvl9pPr indent="-425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Char char="■"/>
              <a:defRPr/>
            </a:lvl9pPr>
          </a:lstStyle>
          <a:p/>
        </p:txBody>
      </p:sp>
      <p:sp>
        <p:nvSpPr>
          <p:cNvPr id="92" name="Google Shape;92;g304b7dff212_0_143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 type="obj">
  <p:cSld name="OBJEC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4b7dff212_0_177"/>
          <p:cNvSpPr txBox="1"/>
          <p:nvPr>
            <p:ph idx="11" type="ftr"/>
          </p:nvPr>
        </p:nvSpPr>
        <p:spPr>
          <a:xfrm>
            <a:off x="6835395" y="10517698"/>
            <a:ext cx="6432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304b7dff212_0_177"/>
          <p:cNvSpPr txBox="1"/>
          <p:nvPr>
            <p:ph idx="10" type="dt"/>
          </p:nvPr>
        </p:nvSpPr>
        <p:spPr>
          <a:xfrm>
            <a:off x="1005206" y="10517698"/>
            <a:ext cx="462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g304b7dff212_0_177"/>
          <p:cNvSpPr txBox="1"/>
          <p:nvPr>
            <p:ph idx="12" type="sldNum"/>
          </p:nvPr>
        </p:nvSpPr>
        <p:spPr>
          <a:xfrm>
            <a:off x="14474954" y="10517698"/>
            <a:ext cx="4623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4b7dff212_0_136"/>
          <p:cNvSpPr txBox="1"/>
          <p:nvPr>
            <p:ph type="ctrTitle"/>
          </p:nvPr>
        </p:nvSpPr>
        <p:spPr>
          <a:xfrm>
            <a:off x="685325" y="1637146"/>
            <a:ext cx="18733500" cy="45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201025" lIns="201025" spcFirstLastPara="1" rIns="201025" wrap="square" tIns="2010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9pPr>
          </a:lstStyle>
          <a:p/>
        </p:txBody>
      </p:sp>
      <p:sp>
        <p:nvSpPr>
          <p:cNvPr id="99" name="Google Shape;99;g304b7dff212_0_136"/>
          <p:cNvSpPr txBox="1"/>
          <p:nvPr>
            <p:ph idx="1" type="subTitle"/>
          </p:nvPr>
        </p:nvSpPr>
        <p:spPr>
          <a:xfrm>
            <a:off x="685307" y="6231576"/>
            <a:ext cx="18733500" cy="17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00" name="Google Shape;100;g304b7dff212_0_136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4b7dff212_0_140"/>
          <p:cNvSpPr txBox="1"/>
          <p:nvPr>
            <p:ph type="title"/>
          </p:nvPr>
        </p:nvSpPr>
        <p:spPr>
          <a:xfrm>
            <a:off x="685307" y="4729215"/>
            <a:ext cx="18733500" cy="18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/>
        </p:txBody>
      </p:sp>
      <p:sp>
        <p:nvSpPr>
          <p:cNvPr id="103" name="Google Shape;103;g304b7dff212_0_140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109585cbe_0_975"/>
          <p:cNvSpPr/>
          <p:nvPr/>
        </p:nvSpPr>
        <p:spPr>
          <a:xfrm>
            <a:off x="0" y="10408633"/>
            <a:ext cx="20104735" cy="901065"/>
          </a:xfrm>
          <a:custGeom>
            <a:rect b="b" l="l" r="r" t="t"/>
            <a:pathLst>
              <a:path extrusionOk="0" h="901065" w="20104735">
                <a:moveTo>
                  <a:pt x="20104099" y="22"/>
                </a:moveTo>
                <a:lnTo>
                  <a:pt x="0" y="22"/>
                </a:lnTo>
                <a:lnTo>
                  <a:pt x="0" y="900684"/>
                </a:lnTo>
                <a:lnTo>
                  <a:pt x="20104099" y="900684"/>
                </a:lnTo>
                <a:lnTo>
                  <a:pt x="20104099" y="22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g2f109585cbe_0_97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7795747" y="10451327"/>
            <a:ext cx="2262632" cy="8457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g2f109585cbe_0_975"/>
          <p:cNvSpPr/>
          <p:nvPr/>
        </p:nvSpPr>
        <p:spPr>
          <a:xfrm>
            <a:off x="0" y="0"/>
            <a:ext cx="20104735" cy="629920"/>
          </a:xfrm>
          <a:custGeom>
            <a:rect b="b" l="l" r="r" t="t"/>
            <a:pathLst>
              <a:path extrusionOk="0" h="629920" w="20104735">
                <a:moveTo>
                  <a:pt x="20104099" y="285"/>
                </a:moveTo>
                <a:lnTo>
                  <a:pt x="0" y="285"/>
                </a:lnTo>
                <a:lnTo>
                  <a:pt x="0" y="629681"/>
                </a:lnTo>
                <a:lnTo>
                  <a:pt x="20104099" y="629681"/>
                </a:lnTo>
                <a:lnTo>
                  <a:pt x="20104099" y="285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g2f109585cbe_0_975"/>
          <p:cNvSpPr txBox="1"/>
          <p:nvPr>
            <p:ph type="title"/>
          </p:nvPr>
        </p:nvSpPr>
        <p:spPr>
          <a:xfrm>
            <a:off x="7859848" y="756265"/>
            <a:ext cx="43845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5000" u="none" cap="none" strike="noStrike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g2f109585cbe_0_975"/>
          <p:cNvSpPr txBox="1"/>
          <p:nvPr>
            <p:ph idx="1" type="body"/>
          </p:nvPr>
        </p:nvSpPr>
        <p:spPr>
          <a:xfrm>
            <a:off x="1005205" y="2601150"/>
            <a:ext cx="18093600" cy="7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g2f109585cbe_0_975"/>
          <p:cNvSpPr txBox="1"/>
          <p:nvPr>
            <p:ph idx="11" type="ftr"/>
          </p:nvPr>
        </p:nvSpPr>
        <p:spPr>
          <a:xfrm>
            <a:off x="182062" y="10665393"/>
            <a:ext cx="68313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1" sz="2400" u="none" cap="none" strike="noStrike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g2f109585cbe_0_975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g2f109585cbe_0_975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4b7dff212_0_132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b="0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b="0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b="0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b="0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b="0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b="0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b="0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b="0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b="0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g304b7dff212_0_132"/>
          <p:cNvSpPr txBox="1"/>
          <p:nvPr>
            <p:ph idx="1" type="body"/>
          </p:nvPr>
        </p:nvSpPr>
        <p:spPr>
          <a:xfrm>
            <a:off x="685307" y="2534022"/>
            <a:ext cx="187335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82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●"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Char char="○"/>
              <a:defRPr b="0" i="0" sz="3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25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Char char="■"/>
              <a:defRPr b="0" i="0" sz="3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25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Char char="●"/>
              <a:defRPr b="0" i="0" sz="3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25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Char char="○"/>
              <a:defRPr b="0" i="0" sz="3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25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Char char="■"/>
              <a:defRPr b="0" i="0" sz="3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25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Char char="●"/>
              <a:defRPr b="0" i="0" sz="3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25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Char char="○"/>
              <a:defRPr b="0" i="0" sz="3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25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Char char="■"/>
              <a:defRPr b="0" i="0" sz="3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g304b7dff212_0_132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04b7dff212_0_187"/>
          <p:cNvSpPr/>
          <p:nvPr/>
        </p:nvSpPr>
        <p:spPr>
          <a:xfrm>
            <a:off x="470456" y="5672743"/>
            <a:ext cx="5932170" cy="5636259"/>
          </a:xfrm>
          <a:custGeom>
            <a:rect b="b" l="l" r="r" t="t"/>
            <a:pathLst>
              <a:path extrusionOk="0" h="5636259" w="5932170">
                <a:moveTo>
                  <a:pt x="5665311" y="0"/>
                </a:moveTo>
                <a:lnTo>
                  <a:pt x="5622134" y="2821"/>
                </a:lnTo>
                <a:lnTo>
                  <a:pt x="5578500" y="12953"/>
                </a:lnTo>
                <a:lnTo>
                  <a:pt x="196088" y="1721959"/>
                </a:lnTo>
                <a:lnTo>
                  <a:pt x="148458" y="1742047"/>
                </a:lnTo>
                <a:lnTo>
                  <a:pt x="106147" y="1769866"/>
                </a:lnTo>
                <a:lnTo>
                  <a:pt x="69887" y="1804414"/>
                </a:lnTo>
                <a:lnTo>
                  <a:pt x="40409" y="1844692"/>
                </a:lnTo>
                <a:lnTo>
                  <a:pt x="18448" y="1889698"/>
                </a:lnTo>
                <a:lnTo>
                  <a:pt x="4734" y="1938434"/>
                </a:lnTo>
                <a:lnTo>
                  <a:pt x="0" y="1989898"/>
                </a:lnTo>
                <a:lnTo>
                  <a:pt x="0" y="5635812"/>
                </a:lnTo>
                <a:lnTo>
                  <a:pt x="1517993" y="5635812"/>
                </a:lnTo>
                <a:lnTo>
                  <a:pt x="5742380" y="4297231"/>
                </a:lnTo>
                <a:lnTo>
                  <a:pt x="5788438" y="4277889"/>
                </a:lnTo>
                <a:lnTo>
                  <a:pt x="5829355" y="4251071"/>
                </a:lnTo>
                <a:lnTo>
                  <a:pt x="5864420" y="4217739"/>
                </a:lnTo>
                <a:lnTo>
                  <a:pt x="5892927" y="4178854"/>
                </a:lnTo>
                <a:lnTo>
                  <a:pt x="5914166" y="4135378"/>
                </a:lnTo>
                <a:lnTo>
                  <a:pt x="5927429" y="4088271"/>
                </a:lnTo>
                <a:lnTo>
                  <a:pt x="5932007" y="4038498"/>
                </a:lnTo>
                <a:lnTo>
                  <a:pt x="5932007" y="271414"/>
                </a:lnTo>
                <a:lnTo>
                  <a:pt x="5928386" y="226742"/>
                </a:lnTo>
                <a:lnTo>
                  <a:pt x="5917947" y="184722"/>
                </a:lnTo>
                <a:lnTo>
                  <a:pt x="5901325" y="145823"/>
                </a:lnTo>
                <a:lnTo>
                  <a:pt x="5879158" y="110509"/>
                </a:lnTo>
                <a:lnTo>
                  <a:pt x="5852080" y="79247"/>
                </a:lnTo>
                <a:lnTo>
                  <a:pt x="5820729" y="52502"/>
                </a:lnTo>
                <a:lnTo>
                  <a:pt x="5785741" y="30739"/>
                </a:lnTo>
                <a:lnTo>
                  <a:pt x="5747751" y="14424"/>
                </a:lnTo>
                <a:lnTo>
                  <a:pt x="5707396" y="4022"/>
                </a:lnTo>
                <a:lnTo>
                  <a:pt x="5665311" y="0"/>
                </a:lnTo>
                <a:close/>
              </a:path>
            </a:pathLst>
          </a:custGeom>
          <a:solidFill>
            <a:srgbClr val="CFCECE">
              <a:alpha val="12156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04b7dff212_0_187"/>
          <p:cNvSpPr/>
          <p:nvPr/>
        </p:nvSpPr>
        <p:spPr>
          <a:xfrm>
            <a:off x="7068896" y="3676198"/>
            <a:ext cx="5932170" cy="7632700"/>
          </a:xfrm>
          <a:custGeom>
            <a:rect b="b" l="l" r="r" t="t"/>
            <a:pathLst>
              <a:path extrusionOk="0" h="7632700" w="5932170">
                <a:moveTo>
                  <a:pt x="5931954" y="5276291"/>
                </a:moveTo>
                <a:lnTo>
                  <a:pt x="5928372" y="5232133"/>
                </a:lnTo>
                <a:lnTo>
                  <a:pt x="5917933" y="5190109"/>
                </a:lnTo>
                <a:lnTo>
                  <a:pt x="5901321" y="5151221"/>
                </a:lnTo>
                <a:lnTo>
                  <a:pt x="5879147" y="5115903"/>
                </a:lnTo>
                <a:lnTo>
                  <a:pt x="5852071" y="5084648"/>
                </a:lnTo>
                <a:lnTo>
                  <a:pt x="5820727" y="5057902"/>
                </a:lnTo>
                <a:lnTo>
                  <a:pt x="5785739" y="5036134"/>
                </a:lnTo>
                <a:lnTo>
                  <a:pt x="5747753" y="5019814"/>
                </a:lnTo>
                <a:lnTo>
                  <a:pt x="5707392" y="5009413"/>
                </a:lnTo>
                <a:lnTo>
                  <a:pt x="5665305" y="5005400"/>
                </a:lnTo>
                <a:lnTo>
                  <a:pt x="5622125" y="5008219"/>
                </a:lnTo>
                <a:lnTo>
                  <a:pt x="5578487" y="5018354"/>
                </a:lnTo>
                <a:lnTo>
                  <a:pt x="189369" y="6729476"/>
                </a:lnTo>
                <a:lnTo>
                  <a:pt x="143319" y="6748945"/>
                </a:lnTo>
                <a:lnTo>
                  <a:pt x="102438" y="6775894"/>
                </a:lnTo>
                <a:lnTo>
                  <a:pt x="67424" y="6809346"/>
                </a:lnTo>
                <a:lnTo>
                  <a:pt x="38976" y="6848284"/>
                </a:lnTo>
                <a:lnTo>
                  <a:pt x="17792" y="6891744"/>
                </a:lnTo>
                <a:lnTo>
                  <a:pt x="4559" y="6938708"/>
                </a:lnTo>
                <a:lnTo>
                  <a:pt x="0" y="6988213"/>
                </a:lnTo>
                <a:lnTo>
                  <a:pt x="0" y="7632357"/>
                </a:lnTo>
                <a:lnTo>
                  <a:pt x="5931954" y="7632357"/>
                </a:lnTo>
                <a:lnTo>
                  <a:pt x="5931954" y="5276291"/>
                </a:lnTo>
                <a:close/>
              </a:path>
              <a:path extrusionOk="0" h="7632700" w="5932170">
                <a:moveTo>
                  <a:pt x="5932005" y="271424"/>
                </a:moveTo>
                <a:lnTo>
                  <a:pt x="5928372" y="226745"/>
                </a:lnTo>
                <a:lnTo>
                  <a:pt x="5917933" y="184734"/>
                </a:lnTo>
                <a:lnTo>
                  <a:pt x="5901321" y="145834"/>
                </a:lnTo>
                <a:lnTo>
                  <a:pt x="5879147" y="110515"/>
                </a:lnTo>
                <a:lnTo>
                  <a:pt x="5852071" y="79248"/>
                </a:lnTo>
                <a:lnTo>
                  <a:pt x="5820727" y="52514"/>
                </a:lnTo>
                <a:lnTo>
                  <a:pt x="5785739" y="30746"/>
                </a:lnTo>
                <a:lnTo>
                  <a:pt x="5747753" y="14427"/>
                </a:lnTo>
                <a:lnTo>
                  <a:pt x="5707392" y="4025"/>
                </a:lnTo>
                <a:lnTo>
                  <a:pt x="5665305" y="0"/>
                </a:lnTo>
                <a:lnTo>
                  <a:pt x="5622125" y="2832"/>
                </a:lnTo>
                <a:lnTo>
                  <a:pt x="5578487" y="12954"/>
                </a:lnTo>
                <a:lnTo>
                  <a:pt x="196088" y="1721967"/>
                </a:lnTo>
                <a:lnTo>
                  <a:pt x="148463" y="1742059"/>
                </a:lnTo>
                <a:lnTo>
                  <a:pt x="106146" y="1769872"/>
                </a:lnTo>
                <a:lnTo>
                  <a:pt x="69888" y="1804416"/>
                </a:lnTo>
                <a:lnTo>
                  <a:pt x="40411" y="1844700"/>
                </a:lnTo>
                <a:lnTo>
                  <a:pt x="18453" y="1889709"/>
                </a:lnTo>
                <a:lnTo>
                  <a:pt x="4737" y="1938439"/>
                </a:lnTo>
                <a:lnTo>
                  <a:pt x="0" y="1989899"/>
                </a:lnTo>
                <a:lnTo>
                  <a:pt x="0" y="5746153"/>
                </a:lnTo>
                <a:lnTo>
                  <a:pt x="3619" y="5790895"/>
                </a:lnTo>
                <a:lnTo>
                  <a:pt x="14046" y="5832945"/>
                </a:lnTo>
                <a:lnTo>
                  <a:pt x="30645" y="5871870"/>
                </a:lnTo>
                <a:lnTo>
                  <a:pt x="52781" y="5907202"/>
                </a:lnTo>
                <a:lnTo>
                  <a:pt x="79832" y="5938469"/>
                </a:lnTo>
                <a:lnTo>
                  <a:pt x="111150" y="5965215"/>
                </a:lnTo>
                <a:lnTo>
                  <a:pt x="146100" y="5986970"/>
                </a:lnTo>
                <a:lnTo>
                  <a:pt x="184061" y="6003290"/>
                </a:lnTo>
                <a:lnTo>
                  <a:pt x="224383" y="6013704"/>
                </a:lnTo>
                <a:lnTo>
                  <a:pt x="266446" y="6017755"/>
                </a:lnTo>
                <a:lnTo>
                  <a:pt x="309613" y="6014974"/>
                </a:lnTo>
                <a:lnTo>
                  <a:pt x="353250" y="6004890"/>
                </a:lnTo>
                <a:lnTo>
                  <a:pt x="5742381" y="4297235"/>
                </a:lnTo>
                <a:lnTo>
                  <a:pt x="5788444" y="4277893"/>
                </a:lnTo>
                <a:lnTo>
                  <a:pt x="5829351" y="4251083"/>
                </a:lnTo>
                <a:lnTo>
                  <a:pt x="5864415" y="4217746"/>
                </a:lnTo>
                <a:lnTo>
                  <a:pt x="5892927" y="4178858"/>
                </a:lnTo>
                <a:lnTo>
                  <a:pt x="5914161" y="4135386"/>
                </a:lnTo>
                <a:lnTo>
                  <a:pt x="5927420" y="4088282"/>
                </a:lnTo>
                <a:lnTo>
                  <a:pt x="5932005" y="4038498"/>
                </a:lnTo>
                <a:lnTo>
                  <a:pt x="5932005" y="271424"/>
                </a:lnTo>
                <a:close/>
              </a:path>
            </a:pathLst>
          </a:custGeom>
          <a:solidFill>
            <a:srgbClr val="CFCECE">
              <a:alpha val="12156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304b7dff212_0_187"/>
          <p:cNvSpPr/>
          <p:nvPr/>
        </p:nvSpPr>
        <p:spPr>
          <a:xfrm>
            <a:off x="13667347" y="1679657"/>
            <a:ext cx="5966459" cy="9629140"/>
          </a:xfrm>
          <a:custGeom>
            <a:rect b="b" l="l" r="r" t="t"/>
            <a:pathLst>
              <a:path extrusionOk="0" h="9629140" w="5966459">
                <a:moveTo>
                  <a:pt x="5931992" y="271424"/>
                </a:moveTo>
                <a:lnTo>
                  <a:pt x="5928372" y="226745"/>
                </a:lnTo>
                <a:lnTo>
                  <a:pt x="5917933" y="184721"/>
                </a:lnTo>
                <a:lnTo>
                  <a:pt x="5901309" y="145821"/>
                </a:lnTo>
                <a:lnTo>
                  <a:pt x="5879147" y="110515"/>
                </a:lnTo>
                <a:lnTo>
                  <a:pt x="5852071" y="79248"/>
                </a:lnTo>
                <a:lnTo>
                  <a:pt x="5820715" y="52501"/>
                </a:lnTo>
                <a:lnTo>
                  <a:pt x="5785726" y="30746"/>
                </a:lnTo>
                <a:lnTo>
                  <a:pt x="5747740" y="14427"/>
                </a:lnTo>
                <a:lnTo>
                  <a:pt x="5707380" y="4025"/>
                </a:lnTo>
                <a:lnTo>
                  <a:pt x="5665292" y="0"/>
                </a:lnTo>
                <a:lnTo>
                  <a:pt x="5622125" y="2832"/>
                </a:lnTo>
                <a:lnTo>
                  <a:pt x="5578487" y="12954"/>
                </a:lnTo>
                <a:lnTo>
                  <a:pt x="196088" y="1721967"/>
                </a:lnTo>
                <a:lnTo>
                  <a:pt x="148450" y="1742046"/>
                </a:lnTo>
                <a:lnTo>
                  <a:pt x="106146" y="1769872"/>
                </a:lnTo>
                <a:lnTo>
                  <a:pt x="69888" y="1804416"/>
                </a:lnTo>
                <a:lnTo>
                  <a:pt x="40411" y="1844700"/>
                </a:lnTo>
                <a:lnTo>
                  <a:pt x="18440" y="1889709"/>
                </a:lnTo>
                <a:lnTo>
                  <a:pt x="4724" y="1938439"/>
                </a:lnTo>
                <a:lnTo>
                  <a:pt x="0" y="1989899"/>
                </a:lnTo>
                <a:lnTo>
                  <a:pt x="0" y="5746153"/>
                </a:lnTo>
                <a:lnTo>
                  <a:pt x="3606" y="5790895"/>
                </a:lnTo>
                <a:lnTo>
                  <a:pt x="14033" y="5832945"/>
                </a:lnTo>
                <a:lnTo>
                  <a:pt x="30632" y="5871870"/>
                </a:lnTo>
                <a:lnTo>
                  <a:pt x="52781" y="5907202"/>
                </a:lnTo>
                <a:lnTo>
                  <a:pt x="79819" y="5938469"/>
                </a:lnTo>
                <a:lnTo>
                  <a:pt x="111137" y="5965215"/>
                </a:lnTo>
                <a:lnTo>
                  <a:pt x="146088" y="5986983"/>
                </a:lnTo>
                <a:lnTo>
                  <a:pt x="184048" y="6003290"/>
                </a:lnTo>
                <a:lnTo>
                  <a:pt x="224383" y="6013704"/>
                </a:lnTo>
                <a:lnTo>
                  <a:pt x="266446" y="6017755"/>
                </a:lnTo>
                <a:lnTo>
                  <a:pt x="309613" y="6014974"/>
                </a:lnTo>
                <a:lnTo>
                  <a:pt x="353237" y="6004890"/>
                </a:lnTo>
                <a:lnTo>
                  <a:pt x="5742381" y="4297235"/>
                </a:lnTo>
                <a:lnTo>
                  <a:pt x="5788431" y="4277893"/>
                </a:lnTo>
                <a:lnTo>
                  <a:pt x="5829351" y="4251083"/>
                </a:lnTo>
                <a:lnTo>
                  <a:pt x="5864415" y="4217746"/>
                </a:lnTo>
                <a:lnTo>
                  <a:pt x="5892914" y="4178858"/>
                </a:lnTo>
                <a:lnTo>
                  <a:pt x="5914148" y="4135386"/>
                </a:lnTo>
                <a:lnTo>
                  <a:pt x="5927420" y="4088282"/>
                </a:lnTo>
                <a:lnTo>
                  <a:pt x="5931992" y="4038498"/>
                </a:lnTo>
                <a:lnTo>
                  <a:pt x="5931992" y="271424"/>
                </a:lnTo>
                <a:close/>
              </a:path>
              <a:path extrusionOk="0" h="9629140" w="5966459">
                <a:moveTo>
                  <a:pt x="5966295" y="5242522"/>
                </a:moveTo>
                <a:lnTo>
                  <a:pt x="5962662" y="5197856"/>
                </a:lnTo>
                <a:lnTo>
                  <a:pt x="5952223" y="5155831"/>
                </a:lnTo>
                <a:lnTo>
                  <a:pt x="5935611" y="5116931"/>
                </a:lnTo>
                <a:lnTo>
                  <a:pt x="5913437" y="5081625"/>
                </a:lnTo>
                <a:lnTo>
                  <a:pt x="5886361" y="5050358"/>
                </a:lnTo>
                <a:lnTo>
                  <a:pt x="5855017" y="5023624"/>
                </a:lnTo>
                <a:lnTo>
                  <a:pt x="5820029" y="5001857"/>
                </a:lnTo>
                <a:lnTo>
                  <a:pt x="5782030" y="4985537"/>
                </a:lnTo>
                <a:lnTo>
                  <a:pt x="5741682" y="4975136"/>
                </a:lnTo>
                <a:lnTo>
                  <a:pt x="5699595" y="4971123"/>
                </a:lnTo>
                <a:lnTo>
                  <a:pt x="5656415" y="4973942"/>
                </a:lnTo>
                <a:lnTo>
                  <a:pt x="5612777" y="4984077"/>
                </a:lnTo>
                <a:lnTo>
                  <a:pt x="223659" y="6695199"/>
                </a:lnTo>
                <a:lnTo>
                  <a:pt x="177609" y="6714668"/>
                </a:lnTo>
                <a:lnTo>
                  <a:pt x="136728" y="6741617"/>
                </a:lnTo>
                <a:lnTo>
                  <a:pt x="101714" y="6775056"/>
                </a:lnTo>
                <a:lnTo>
                  <a:pt x="73253" y="6814007"/>
                </a:lnTo>
                <a:lnTo>
                  <a:pt x="52070" y="6857454"/>
                </a:lnTo>
                <a:lnTo>
                  <a:pt x="38849" y="6904431"/>
                </a:lnTo>
                <a:lnTo>
                  <a:pt x="34328" y="6953478"/>
                </a:lnTo>
                <a:lnTo>
                  <a:pt x="34328" y="9628899"/>
                </a:lnTo>
                <a:lnTo>
                  <a:pt x="4638802" y="9628899"/>
                </a:lnTo>
                <a:lnTo>
                  <a:pt x="5776671" y="9268346"/>
                </a:lnTo>
                <a:lnTo>
                  <a:pt x="5822734" y="9249016"/>
                </a:lnTo>
                <a:lnTo>
                  <a:pt x="5863641" y="9222232"/>
                </a:lnTo>
                <a:lnTo>
                  <a:pt x="5898705" y="9188945"/>
                </a:lnTo>
                <a:lnTo>
                  <a:pt x="5927217" y="9150083"/>
                </a:lnTo>
                <a:lnTo>
                  <a:pt x="5948451" y="9106611"/>
                </a:lnTo>
                <a:lnTo>
                  <a:pt x="5961710" y="9059481"/>
                </a:lnTo>
                <a:lnTo>
                  <a:pt x="5966295" y="9009609"/>
                </a:lnTo>
                <a:lnTo>
                  <a:pt x="5966295" y="5242522"/>
                </a:lnTo>
                <a:close/>
              </a:path>
            </a:pathLst>
          </a:custGeom>
          <a:solidFill>
            <a:srgbClr val="CFCECE">
              <a:alpha val="12156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304b7dff212_0_187"/>
          <p:cNvSpPr/>
          <p:nvPr/>
        </p:nvSpPr>
        <p:spPr>
          <a:xfrm>
            <a:off x="470456" y="636554"/>
            <a:ext cx="5932170" cy="6017895"/>
          </a:xfrm>
          <a:custGeom>
            <a:rect b="b" l="l" r="r" t="t"/>
            <a:pathLst>
              <a:path extrusionOk="0" h="6017895" w="5932170">
                <a:moveTo>
                  <a:pt x="5665311" y="0"/>
                </a:moveTo>
                <a:lnTo>
                  <a:pt x="5622134" y="2821"/>
                </a:lnTo>
                <a:lnTo>
                  <a:pt x="5578500" y="12953"/>
                </a:lnTo>
                <a:lnTo>
                  <a:pt x="189365" y="1724084"/>
                </a:lnTo>
                <a:lnTo>
                  <a:pt x="143321" y="1743552"/>
                </a:lnTo>
                <a:lnTo>
                  <a:pt x="102442" y="1770500"/>
                </a:lnTo>
                <a:lnTo>
                  <a:pt x="67428" y="1803940"/>
                </a:lnTo>
                <a:lnTo>
                  <a:pt x="38977" y="1842882"/>
                </a:lnTo>
                <a:lnTo>
                  <a:pt x="17789" y="1886336"/>
                </a:lnTo>
                <a:lnTo>
                  <a:pt x="4563" y="1933312"/>
                </a:lnTo>
                <a:lnTo>
                  <a:pt x="0" y="1982820"/>
                </a:lnTo>
                <a:lnTo>
                  <a:pt x="0" y="5746150"/>
                </a:lnTo>
                <a:lnTo>
                  <a:pt x="3615" y="5790937"/>
                </a:lnTo>
                <a:lnTo>
                  <a:pt x="14040" y="5833031"/>
                </a:lnTo>
                <a:lnTo>
                  <a:pt x="30639" y="5871974"/>
                </a:lnTo>
                <a:lnTo>
                  <a:pt x="52779" y="5907305"/>
                </a:lnTo>
                <a:lnTo>
                  <a:pt x="79825" y="5938567"/>
                </a:lnTo>
                <a:lnTo>
                  <a:pt x="111143" y="5965299"/>
                </a:lnTo>
                <a:lnTo>
                  <a:pt x="146098" y="5987044"/>
                </a:lnTo>
                <a:lnTo>
                  <a:pt x="184057" y="6003342"/>
                </a:lnTo>
                <a:lnTo>
                  <a:pt x="224386" y="6013735"/>
                </a:lnTo>
                <a:lnTo>
                  <a:pt x="266450" y="6017762"/>
                </a:lnTo>
                <a:lnTo>
                  <a:pt x="309614" y="6014965"/>
                </a:lnTo>
                <a:lnTo>
                  <a:pt x="353245" y="6004886"/>
                </a:lnTo>
                <a:lnTo>
                  <a:pt x="5742380" y="4297221"/>
                </a:lnTo>
                <a:lnTo>
                  <a:pt x="5788438" y="4277896"/>
                </a:lnTo>
                <a:lnTo>
                  <a:pt x="5829355" y="4251114"/>
                </a:lnTo>
                <a:lnTo>
                  <a:pt x="5864420" y="4217822"/>
                </a:lnTo>
                <a:lnTo>
                  <a:pt x="5892927" y="4178966"/>
                </a:lnTo>
                <a:lnTo>
                  <a:pt x="5914166" y="4135493"/>
                </a:lnTo>
                <a:lnTo>
                  <a:pt x="5927429" y="4088350"/>
                </a:lnTo>
                <a:lnTo>
                  <a:pt x="5932007" y="4038485"/>
                </a:lnTo>
                <a:lnTo>
                  <a:pt x="5932007" y="271406"/>
                </a:lnTo>
                <a:lnTo>
                  <a:pt x="5928386" y="226734"/>
                </a:lnTo>
                <a:lnTo>
                  <a:pt x="5917947" y="184716"/>
                </a:lnTo>
                <a:lnTo>
                  <a:pt x="5901325" y="145818"/>
                </a:lnTo>
                <a:lnTo>
                  <a:pt x="5879158" y="110506"/>
                </a:lnTo>
                <a:lnTo>
                  <a:pt x="5852080" y="79245"/>
                </a:lnTo>
                <a:lnTo>
                  <a:pt x="5820729" y="52500"/>
                </a:lnTo>
                <a:lnTo>
                  <a:pt x="5785741" y="30738"/>
                </a:lnTo>
                <a:lnTo>
                  <a:pt x="5747751" y="14423"/>
                </a:lnTo>
                <a:lnTo>
                  <a:pt x="5707396" y="4022"/>
                </a:lnTo>
                <a:lnTo>
                  <a:pt x="5665311" y="0"/>
                </a:lnTo>
                <a:close/>
              </a:path>
            </a:pathLst>
          </a:custGeom>
          <a:solidFill>
            <a:srgbClr val="CFCECE">
              <a:alpha val="12156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304b7dff212_0_187"/>
          <p:cNvSpPr/>
          <p:nvPr/>
        </p:nvSpPr>
        <p:spPr>
          <a:xfrm>
            <a:off x="7068904" y="0"/>
            <a:ext cx="5932170" cy="4658360"/>
          </a:xfrm>
          <a:custGeom>
            <a:rect b="b" l="l" r="r" t="t"/>
            <a:pathLst>
              <a:path extrusionOk="0" h="4658360" w="5932170">
                <a:moveTo>
                  <a:pt x="5931955" y="0"/>
                </a:moveTo>
                <a:lnTo>
                  <a:pt x="1336069" y="0"/>
                </a:lnTo>
                <a:lnTo>
                  <a:pt x="189365" y="364096"/>
                </a:lnTo>
                <a:lnTo>
                  <a:pt x="143321" y="383564"/>
                </a:lnTo>
                <a:lnTo>
                  <a:pt x="102442" y="410514"/>
                </a:lnTo>
                <a:lnTo>
                  <a:pt x="67428" y="443955"/>
                </a:lnTo>
                <a:lnTo>
                  <a:pt x="38977" y="482898"/>
                </a:lnTo>
                <a:lnTo>
                  <a:pt x="17789" y="526352"/>
                </a:lnTo>
                <a:lnTo>
                  <a:pt x="4563" y="573327"/>
                </a:lnTo>
                <a:lnTo>
                  <a:pt x="0" y="622831"/>
                </a:lnTo>
                <a:lnTo>
                  <a:pt x="0" y="4386162"/>
                </a:lnTo>
                <a:lnTo>
                  <a:pt x="3615" y="4430951"/>
                </a:lnTo>
                <a:lnTo>
                  <a:pt x="14040" y="4473047"/>
                </a:lnTo>
                <a:lnTo>
                  <a:pt x="30639" y="4511991"/>
                </a:lnTo>
                <a:lnTo>
                  <a:pt x="52779" y="4547323"/>
                </a:lnTo>
                <a:lnTo>
                  <a:pt x="79825" y="4578586"/>
                </a:lnTo>
                <a:lnTo>
                  <a:pt x="111143" y="4605319"/>
                </a:lnTo>
                <a:lnTo>
                  <a:pt x="146098" y="4627063"/>
                </a:lnTo>
                <a:lnTo>
                  <a:pt x="184057" y="4643361"/>
                </a:lnTo>
                <a:lnTo>
                  <a:pt x="224386" y="4653752"/>
                </a:lnTo>
                <a:lnTo>
                  <a:pt x="266450" y="4657778"/>
                </a:lnTo>
                <a:lnTo>
                  <a:pt x="309614" y="4654979"/>
                </a:lnTo>
                <a:lnTo>
                  <a:pt x="353245" y="4644897"/>
                </a:lnTo>
                <a:lnTo>
                  <a:pt x="5742380" y="2937232"/>
                </a:lnTo>
                <a:lnTo>
                  <a:pt x="5788438" y="2917908"/>
                </a:lnTo>
                <a:lnTo>
                  <a:pt x="5829352" y="2891126"/>
                </a:lnTo>
                <a:lnTo>
                  <a:pt x="5864416" y="2857834"/>
                </a:lnTo>
                <a:lnTo>
                  <a:pt x="5892921" y="2818979"/>
                </a:lnTo>
                <a:lnTo>
                  <a:pt x="5914158" y="2775508"/>
                </a:lnTo>
                <a:lnTo>
                  <a:pt x="5927419" y="2728368"/>
                </a:lnTo>
                <a:lnTo>
                  <a:pt x="5931955" y="2678961"/>
                </a:lnTo>
                <a:lnTo>
                  <a:pt x="5931955" y="0"/>
                </a:lnTo>
                <a:close/>
              </a:path>
            </a:pathLst>
          </a:custGeom>
          <a:solidFill>
            <a:srgbClr val="CFCECE">
              <a:alpha val="12156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304b7dff212_0_187"/>
          <p:cNvSpPr/>
          <p:nvPr/>
        </p:nvSpPr>
        <p:spPr>
          <a:xfrm>
            <a:off x="13701677" y="0"/>
            <a:ext cx="5932169" cy="2626995"/>
          </a:xfrm>
          <a:custGeom>
            <a:rect b="b" l="l" r="r" t="t"/>
            <a:pathLst>
              <a:path extrusionOk="0" h="2626995" w="5932169">
                <a:moveTo>
                  <a:pt x="5931965" y="0"/>
                </a:moveTo>
                <a:lnTo>
                  <a:pt x="0" y="0"/>
                </a:lnTo>
                <a:lnTo>
                  <a:pt x="0" y="2355863"/>
                </a:lnTo>
                <a:lnTo>
                  <a:pt x="3573" y="2400130"/>
                </a:lnTo>
                <a:lnTo>
                  <a:pt x="13999" y="2442226"/>
                </a:lnTo>
                <a:lnTo>
                  <a:pt x="30599" y="2481169"/>
                </a:lnTo>
                <a:lnTo>
                  <a:pt x="52739" y="2516502"/>
                </a:lnTo>
                <a:lnTo>
                  <a:pt x="79787" y="2547764"/>
                </a:lnTo>
                <a:lnTo>
                  <a:pt x="111106" y="2574497"/>
                </a:lnTo>
                <a:lnTo>
                  <a:pt x="146063" y="2596242"/>
                </a:lnTo>
                <a:lnTo>
                  <a:pt x="184023" y="2612539"/>
                </a:lnTo>
                <a:lnTo>
                  <a:pt x="224353" y="2622930"/>
                </a:lnTo>
                <a:lnTo>
                  <a:pt x="266417" y="2626956"/>
                </a:lnTo>
                <a:lnTo>
                  <a:pt x="309582" y="2624158"/>
                </a:lnTo>
                <a:lnTo>
                  <a:pt x="353214" y="2614076"/>
                </a:lnTo>
                <a:lnTo>
                  <a:pt x="5742348" y="906421"/>
                </a:lnTo>
                <a:lnTo>
                  <a:pt x="5788406" y="887093"/>
                </a:lnTo>
                <a:lnTo>
                  <a:pt x="5829321" y="860308"/>
                </a:lnTo>
                <a:lnTo>
                  <a:pt x="5864384" y="827014"/>
                </a:lnTo>
                <a:lnTo>
                  <a:pt x="5892889" y="788158"/>
                </a:lnTo>
                <a:lnTo>
                  <a:pt x="5914126" y="744687"/>
                </a:lnTo>
                <a:lnTo>
                  <a:pt x="5927387" y="697547"/>
                </a:lnTo>
                <a:lnTo>
                  <a:pt x="5931965" y="647685"/>
                </a:lnTo>
                <a:lnTo>
                  <a:pt x="5931965" y="0"/>
                </a:lnTo>
                <a:close/>
              </a:path>
            </a:pathLst>
          </a:custGeom>
          <a:solidFill>
            <a:srgbClr val="CFCECE">
              <a:alpha val="12156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04b7dff212_0_187"/>
          <p:cNvSpPr txBox="1"/>
          <p:nvPr>
            <p:ph type="title"/>
          </p:nvPr>
        </p:nvSpPr>
        <p:spPr>
          <a:xfrm>
            <a:off x="5688506" y="8604482"/>
            <a:ext cx="87270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450" u="none" cap="none" strike="noStrike">
                <a:solidFill>
                  <a:srgbClr val="0D3247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g304b7dff212_0_187"/>
          <p:cNvSpPr txBox="1"/>
          <p:nvPr>
            <p:ph idx="1" type="body"/>
          </p:nvPr>
        </p:nvSpPr>
        <p:spPr>
          <a:xfrm>
            <a:off x="1841442" y="2654967"/>
            <a:ext cx="16421100" cy="29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g304b7dff212_0_187"/>
          <p:cNvSpPr txBox="1"/>
          <p:nvPr>
            <p:ph idx="11" type="ftr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g304b7dff212_0_187"/>
          <p:cNvSpPr txBox="1"/>
          <p:nvPr>
            <p:ph idx="10" type="dt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g304b7dff212_0_187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96441a6e09_0_301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6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6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6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6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6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6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6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6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6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7" name="Google Shape;207;g396441a6e09_0_301"/>
          <p:cNvSpPr txBox="1"/>
          <p:nvPr>
            <p:ph idx="1" type="body"/>
          </p:nvPr>
        </p:nvSpPr>
        <p:spPr>
          <a:xfrm>
            <a:off x="685307" y="2534022"/>
            <a:ext cx="187335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rmAutofit/>
          </a:bodyPr>
          <a:lstStyle>
            <a:lvl1pPr indent="-482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Char char="●"/>
              <a:defRPr sz="4000">
                <a:solidFill>
                  <a:schemeClr val="dk2"/>
                </a:solidFill>
              </a:defRPr>
            </a:lvl1pPr>
            <a:lvl2pPr indent="-425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Char char="○"/>
              <a:defRPr sz="3100">
                <a:solidFill>
                  <a:schemeClr val="dk2"/>
                </a:solidFill>
              </a:defRPr>
            </a:lvl2pPr>
            <a:lvl3pPr indent="-425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Char char="■"/>
              <a:defRPr sz="3100">
                <a:solidFill>
                  <a:schemeClr val="dk2"/>
                </a:solidFill>
              </a:defRPr>
            </a:lvl3pPr>
            <a:lvl4pPr indent="-425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Char char="●"/>
              <a:defRPr sz="3100">
                <a:solidFill>
                  <a:schemeClr val="dk2"/>
                </a:solidFill>
              </a:defRPr>
            </a:lvl4pPr>
            <a:lvl5pPr indent="-425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Char char="○"/>
              <a:defRPr sz="3100">
                <a:solidFill>
                  <a:schemeClr val="dk2"/>
                </a:solidFill>
              </a:defRPr>
            </a:lvl5pPr>
            <a:lvl6pPr indent="-425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Char char="■"/>
              <a:defRPr sz="3100">
                <a:solidFill>
                  <a:schemeClr val="dk2"/>
                </a:solidFill>
              </a:defRPr>
            </a:lvl6pPr>
            <a:lvl7pPr indent="-425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Char char="●"/>
              <a:defRPr sz="3100">
                <a:solidFill>
                  <a:schemeClr val="dk2"/>
                </a:solidFill>
              </a:defRPr>
            </a:lvl7pPr>
            <a:lvl8pPr indent="-425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Char char="○"/>
              <a:defRPr sz="3100">
                <a:solidFill>
                  <a:schemeClr val="dk2"/>
                </a:solidFill>
              </a:defRPr>
            </a:lvl8pPr>
            <a:lvl9pPr indent="-425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Char char="■"/>
              <a:defRPr sz="3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8" name="Google Shape;208;g396441a6e09_0_301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 algn="r">
              <a:buNone/>
              <a:defRPr sz="2200">
                <a:solidFill>
                  <a:schemeClr val="dk2"/>
                </a:solidFill>
              </a:defRPr>
            </a:lvl1pPr>
            <a:lvl2pPr lvl="1" algn="r">
              <a:buNone/>
              <a:defRPr sz="2200">
                <a:solidFill>
                  <a:schemeClr val="dk2"/>
                </a:solidFill>
              </a:defRPr>
            </a:lvl2pPr>
            <a:lvl3pPr lvl="2" algn="r">
              <a:buNone/>
              <a:defRPr sz="2200">
                <a:solidFill>
                  <a:schemeClr val="dk2"/>
                </a:solidFill>
              </a:defRPr>
            </a:lvl3pPr>
            <a:lvl4pPr lvl="3" algn="r">
              <a:buNone/>
              <a:defRPr sz="2200">
                <a:solidFill>
                  <a:schemeClr val="dk2"/>
                </a:solidFill>
              </a:defRPr>
            </a:lvl4pPr>
            <a:lvl5pPr lvl="4" algn="r">
              <a:buNone/>
              <a:defRPr sz="2200">
                <a:solidFill>
                  <a:schemeClr val="dk2"/>
                </a:solidFill>
              </a:defRPr>
            </a:lvl5pPr>
            <a:lvl6pPr lvl="5" algn="r">
              <a:buNone/>
              <a:defRPr sz="2200">
                <a:solidFill>
                  <a:schemeClr val="dk2"/>
                </a:solidFill>
              </a:defRPr>
            </a:lvl6pPr>
            <a:lvl7pPr lvl="6" algn="r">
              <a:buNone/>
              <a:defRPr sz="2200">
                <a:solidFill>
                  <a:schemeClr val="dk2"/>
                </a:solidFill>
              </a:defRPr>
            </a:lvl7pPr>
            <a:lvl8pPr lvl="7" algn="r">
              <a:buNone/>
              <a:defRPr sz="2200">
                <a:solidFill>
                  <a:schemeClr val="dk2"/>
                </a:solidFill>
              </a:defRPr>
            </a:lvl8pPr>
            <a:lvl9pPr lvl="8" algn="r">
              <a:buNone/>
              <a:defRPr sz="2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36.png"/><Relationship Id="rId5" Type="http://schemas.openxmlformats.org/officeDocument/2006/relationships/image" Target="../media/image57.png"/><Relationship Id="rId6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comments" Target="../comments/comment2.xml"/><Relationship Id="rId4" Type="http://schemas.openxmlformats.org/officeDocument/2006/relationships/image" Target="../media/image4.png"/><Relationship Id="rId5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52.png"/><Relationship Id="rId5" Type="http://schemas.openxmlformats.org/officeDocument/2006/relationships/image" Target="../media/image6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Relationship Id="rId4" Type="http://schemas.openxmlformats.org/officeDocument/2006/relationships/image" Target="../media/image4.png"/><Relationship Id="rId5" Type="http://schemas.openxmlformats.org/officeDocument/2006/relationships/image" Target="../media/image4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1.png"/><Relationship Id="rId4" Type="http://schemas.openxmlformats.org/officeDocument/2006/relationships/image" Target="../media/image53.png"/><Relationship Id="rId5" Type="http://schemas.openxmlformats.org/officeDocument/2006/relationships/hyperlink" Target="http://www.innovup.net" TargetMode="External"/><Relationship Id="rId6" Type="http://schemas.openxmlformats.org/officeDocument/2006/relationships/hyperlink" Target="mailto:info@innovup.net" TargetMode="External"/><Relationship Id="rId7" Type="http://schemas.openxmlformats.org/officeDocument/2006/relationships/hyperlink" Target="https://www.linkedin.com/company/innovupnet/" TargetMode="External"/><Relationship Id="rId8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Relationship Id="rId4" Type="http://schemas.openxmlformats.org/officeDocument/2006/relationships/image" Target="../media/image4.png"/><Relationship Id="rId5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2f109585cbe_0_9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" y="-27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2f109585cbe_0_903"/>
          <p:cNvSpPr txBox="1"/>
          <p:nvPr/>
        </p:nvSpPr>
        <p:spPr>
          <a:xfrm>
            <a:off x="1008063" y="7369272"/>
            <a:ext cx="97413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it-IT" sz="2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L’associazione non profit rappresenta +500 attori della filiera dell’innovazione, uniti in Italia e</a:t>
            </a:r>
            <a:br>
              <a:rPr b="0" i="0" lang="it-IT" sz="2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it-IT" sz="2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Europa per costruire insieme la Startup Nation italiana.</a:t>
            </a:r>
            <a:endParaRPr b="0" i="0" sz="2600" u="none" cap="none" strike="noStrike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4" name="Google Shape;284;g2f109585cbe_0_903"/>
          <p:cNvSpPr txBox="1"/>
          <p:nvPr/>
        </p:nvSpPr>
        <p:spPr>
          <a:xfrm>
            <a:off x="182562" y="95850"/>
            <a:ext cx="66294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g2f109585cbe_0_9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063" y="5654665"/>
            <a:ext cx="3830369" cy="129613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f109585cbe_0_903"/>
          <p:cNvSpPr txBox="1"/>
          <p:nvPr/>
        </p:nvSpPr>
        <p:spPr>
          <a:xfrm>
            <a:off x="12932008" y="1048014"/>
            <a:ext cx="19359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Corporate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g2f109585cbe_0_903"/>
          <p:cNvSpPr txBox="1"/>
          <p:nvPr/>
        </p:nvSpPr>
        <p:spPr>
          <a:xfrm>
            <a:off x="6024853" y="3011165"/>
            <a:ext cx="25236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Startup Seed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g2f109585cbe_0_903"/>
          <p:cNvSpPr txBox="1"/>
          <p:nvPr/>
        </p:nvSpPr>
        <p:spPr>
          <a:xfrm>
            <a:off x="17476441" y="5558825"/>
            <a:ext cx="1998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Startup studio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g2f109585cbe_0_903"/>
          <p:cNvSpPr txBox="1"/>
          <p:nvPr/>
        </p:nvSpPr>
        <p:spPr>
          <a:xfrm>
            <a:off x="10754101" y="3011150"/>
            <a:ext cx="23151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88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PMI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innovative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g2f109585cbe_0_903"/>
          <p:cNvSpPr txBox="1"/>
          <p:nvPr/>
        </p:nvSpPr>
        <p:spPr>
          <a:xfrm>
            <a:off x="13690859" y="6180840"/>
            <a:ext cx="32886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Crowdfunding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g2f109585cbe_0_903"/>
          <p:cNvSpPr txBox="1"/>
          <p:nvPr/>
        </p:nvSpPr>
        <p:spPr>
          <a:xfrm>
            <a:off x="9514922" y="593482"/>
            <a:ext cx="15486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Scaleup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g2f109585cbe_0_903"/>
          <p:cNvSpPr txBox="1"/>
          <p:nvPr/>
        </p:nvSpPr>
        <p:spPr>
          <a:xfrm>
            <a:off x="12595526" y="4815950"/>
            <a:ext cx="19986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Abilitatori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g2f109585cbe_0_903"/>
          <p:cNvSpPr txBox="1"/>
          <p:nvPr/>
        </p:nvSpPr>
        <p:spPr>
          <a:xfrm>
            <a:off x="10749423" y="6697774"/>
            <a:ext cx="23502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368300" lvl="0" marL="0" marR="0" rtl="0" algn="l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Centri di  Innovazione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g2f109585cbe_0_903"/>
          <p:cNvSpPr txBox="1"/>
          <p:nvPr/>
        </p:nvSpPr>
        <p:spPr>
          <a:xfrm>
            <a:off x="11653200" y="9813450"/>
            <a:ext cx="25236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Acceleratori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g2f109585cbe_0_903"/>
          <p:cNvSpPr txBox="1"/>
          <p:nvPr>
            <p:ph type="title"/>
          </p:nvPr>
        </p:nvSpPr>
        <p:spPr>
          <a:xfrm>
            <a:off x="16318802" y="8215522"/>
            <a:ext cx="3288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0" rtl="0" algn="l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it-IT" sz="2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Professionisti e consulenti</a:t>
            </a:r>
            <a:endParaRPr b="1" sz="2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g2f109585cbe_0_903"/>
          <p:cNvSpPr txBox="1"/>
          <p:nvPr/>
        </p:nvSpPr>
        <p:spPr>
          <a:xfrm>
            <a:off x="14569099" y="3632275"/>
            <a:ext cx="51639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0" rtl="0" algn="ctr">
              <a:lnSpc>
                <a:spcPct val="100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Parchi  Scientiﬁci e Tecnologici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g2f109585cbe_0_903"/>
          <p:cNvSpPr txBox="1"/>
          <p:nvPr/>
        </p:nvSpPr>
        <p:spPr>
          <a:xfrm>
            <a:off x="6024857" y="1098576"/>
            <a:ext cx="25236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it-IT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Incubatori</a:t>
            </a:r>
            <a:endParaRPr b="1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g2f109585cbe_0_903"/>
          <p:cNvSpPr/>
          <p:nvPr/>
        </p:nvSpPr>
        <p:spPr>
          <a:xfrm>
            <a:off x="10094302" y="1047970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g2f109585cbe_0_903"/>
          <p:cNvSpPr/>
          <p:nvPr/>
        </p:nvSpPr>
        <p:spPr>
          <a:xfrm>
            <a:off x="7110209" y="1553027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g2f109585cbe_0_903"/>
          <p:cNvSpPr/>
          <p:nvPr/>
        </p:nvSpPr>
        <p:spPr>
          <a:xfrm>
            <a:off x="7178586" y="2715129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g2f109585cbe_0_903"/>
          <p:cNvSpPr/>
          <p:nvPr/>
        </p:nvSpPr>
        <p:spPr>
          <a:xfrm>
            <a:off x="11700799" y="2715129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g2f109585cbe_0_903"/>
          <p:cNvSpPr/>
          <p:nvPr/>
        </p:nvSpPr>
        <p:spPr>
          <a:xfrm>
            <a:off x="13253459" y="5358650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g2f109585cbe_0_903"/>
          <p:cNvSpPr/>
          <p:nvPr/>
        </p:nvSpPr>
        <p:spPr>
          <a:xfrm>
            <a:off x="11776487" y="6348204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g2f109585cbe_0_903"/>
          <p:cNvSpPr/>
          <p:nvPr/>
        </p:nvSpPr>
        <p:spPr>
          <a:xfrm>
            <a:off x="14800621" y="5717269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g2f109585cbe_0_903"/>
          <p:cNvSpPr/>
          <p:nvPr/>
        </p:nvSpPr>
        <p:spPr>
          <a:xfrm>
            <a:off x="16683787" y="3310363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g2f109585cbe_0_903"/>
          <p:cNvSpPr/>
          <p:nvPr/>
        </p:nvSpPr>
        <p:spPr>
          <a:xfrm>
            <a:off x="18327688" y="5180468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g2f109585cbe_0_903"/>
          <p:cNvSpPr/>
          <p:nvPr/>
        </p:nvSpPr>
        <p:spPr>
          <a:xfrm>
            <a:off x="12635979" y="9390306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g2f109585cbe_0_903"/>
          <p:cNvSpPr/>
          <p:nvPr/>
        </p:nvSpPr>
        <p:spPr>
          <a:xfrm>
            <a:off x="17354638" y="7815688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g2f109585cbe_0_903"/>
          <p:cNvSpPr/>
          <p:nvPr/>
        </p:nvSpPr>
        <p:spPr>
          <a:xfrm>
            <a:off x="13751939" y="1502455"/>
            <a:ext cx="295909" cy="295910"/>
          </a:xfrm>
          <a:custGeom>
            <a:rect b="b" l="l" r="r" t="t"/>
            <a:pathLst>
              <a:path extrusionOk="0" h="295910" w="295909">
                <a:moveTo>
                  <a:pt x="170854" y="0"/>
                </a:moveTo>
                <a:lnTo>
                  <a:pt x="125027" y="0"/>
                </a:lnTo>
                <a:lnTo>
                  <a:pt x="80943" y="14030"/>
                </a:lnTo>
                <a:lnTo>
                  <a:pt x="42090" y="42090"/>
                </a:lnTo>
                <a:lnTo>
                  <a:pt x="14030" y="80942"/>
                </a:lnTo>
                <a:lnTo>
                  <a:pt x="0" y="125023"/>
                </a:lnTo>
                <a:lnTo>
                  <a:pt x="0" y="170847"/>
                </a:lnTo>
                <a:lnTo>
                  <a:pt x="14030" y="214928"/>
                </a:lnTo>
                <a:lnTo>
                  <a:pt x="42090" y="253780"/>
                </a:lnTo>
                <a:lnTo>
                  <a:pt x="80943" y="281840"/>
                </a:lnTo>
                <a:lnTo>
                  <a:pt x="125027" y="295870"/>
                </a:lnTo>
                <a:lnTo>
                  <a:pt x="170854" y="295870"/>
                </a:lnTo>
                <a:lnTo>
                  <a:pt x="214937" y="281840"/>
                </a:lnTo>
                <a:lnTo>
                  <a:pt x="253790" y="253780"/>
                </a:lnTo>
                <a:lnTo>
                  <a:pt x="281851" y="214928"/>
                </a:lnTo>
                <a:lnTo>
                  <a:pt x="295881" y="170847"/>
                </a:lnTo>
                <a:lnTo>
                  <a:pt x="295881" y="125023"/>
                </a:lnTo>
                <a:lnTo>
                  <a:pt x="281851" y="80942"/>
                </a:lnTo>
                <a:lnTo>
                  <a:pt x="253790" y="42090"/>
                </a:lnTo>
                <a:lnTo>
                  <a:pt x="214937" y="14030"/>
                </a:lnTo>
                <a:lnTo>
                  <a:pt x="1708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3cc2327853a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cc2327853a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3cc2327853a_0_95"/>
          <p:cNvSpPr txBox="1"/>
          <p:nvPr/>
        </p:nvSpPr>
        <p:spPr>
          <a:xfrm>
            <a:off x="824050" y="711025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CRITICITÀ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 capitale dormiente</a:t>
            </a:r>
            <a:endParaRPr b="1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g3cc2327853a_0_95"/>
          <p:cNvSpPr txBox="1"/>
          <p:nvPr/>
        </p:nvSpPr>
        <p:spPr>
          <a:xfrm>
            <a:off x="1348518" y="3535285"/>
            <a:ext cx="17407200" cy="4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1" i="0" lang="it-IT" sz="6800" u="none" cap="none" strike="noStrike">
                <a:solidFill>
                  <a:srgbClr val="002E54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€5.000+ miliardi</a:t>
            </a:r>
            <a:endParaRPr b="1" i="0" sz="6800" u="none" cap="none" strike="noStrike">
              <a:solidFill>
                <a:srgbClr val="002E54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it-IT" sz="4500" u="none" cap="none" strike="noStrike">
                <a:solidFill>
                  <a:srgbClr val="002E54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Risparmio privato italiano ancora sottoutilizzato nel VC</a:t>
            </a:r>
            <a:endParaRPr b="1" i="0" sz="4500" u="none" cap="none" strike="noStrike">
              <a:solidFill>
                <a:srgbClr val="002E54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28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it-IT" sz="4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Fondi pensione e casse: </a:t>
            </a:r>
            <a:r>
              <a:rPr b="1" i="0" lang="it-IT" sz="6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14,9%</a:t>
            </a:r>
            <a:endParaRPr b="1" i="0" sz="4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2832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it-IT" sz="4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Private: </a:t>
            </a:r>
            <a:r>
              <a:rPr b="1" i="0" lang="it-IT" sz="6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15,3%</a:t>
            </a:r>
            <a:endParaRPr b="1" i="0" sz="6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g3cc2327853a_0_95"/>
          <p:cNvSpPr txBox="1"/>
          <p:nvPr/>
        </p:nvSpPr>
        <p:spPr>
          <a:xfrm>
            <a:off x="2047429" y="6126887"/>
            <a:ext cx="5733000" cy="21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it-IT" sz="4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 della raccolta VC</a:t>
            </a:r>
            <a:endParaRPr b="1" i="0" sz="4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g3cc2327853a_0_95"/>
          <p:cNvSpPr/>
          <p:nvPr/>
        </p:nvSpPr>
        <p:spPr>
          <a:xfrm>
            <a:off x="5934725" y="6254320"/>
            <a:ext cx="510600" cy="13743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628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2E54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g3cc2327853a_0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cc2327853a_0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3cc2327853a_0_109"/>
          <p:cNvSpPr txBox="1"/>
          <p:nvPr/>
        </p:nvSpPr>
        <p:spPr>
          <a:xfrm>
            <a:off x="824050" y="711025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CRITICITÀ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 gap nel tech transfer blocca il potenziale italiano</a:t>
            </a:r>
            <a:endParaRPr b="1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g3cc2327853a_0_109"/>
          <p:cNvSpPr txBox="1"/>
          <p:nvPr/>
        </p:nvSpPr>
        <p:spPr>
          <a:xfrm>
            <a:off x="354900" y="10611375"/>
            <a:ext cx="63006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EY VC Barometer (2025)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g3cc2327853a_0_109"/>
          <p:cNvSpPr txBox="1"/>
          <p:nvPr/>
        </p:nvSpPr>
        <p:spPr>
          <a:xfrm>
            <a:off x="1626532" y="4082283"/>
            <a:ext cx="16851000" cy="3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-673100" lvl="0" marL="749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Char char="●"/>
            </a:pPr>
            <a:r>
              <a:rPr b="1" i="0" lang="it-IT" sz="5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8.882 brevetti →  </a:t>
            </a:r>
            <a:r>
              <a:rPr b="1" i="0" lang="it-IT" sz="5300" u="none" cap="none" strike="noStrike">
                <a:solidFill>
                  <a:srgbClr val="0B283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solo €5,87M da 1.241 licenze</a:t>
            </a:r>
            <a:endParaRPr b="1" i="0" sz="5300" u="none" cap="none" strike="noStrike">
              <a:solidFill>
                <a:srgbClr val="0B283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673100" lvl="0" marL="7493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Char char="●"/>
            </a:pPr>
            <a:r>
              <a:rPr b="1" i="0" lang="it-IT" sz="5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1.894 spin-off attivi → </a:t>
            </a:r>
            <a:r>
              <a:rPr b="1" i="0" lang="it-IT" sz="5300" u="none" cap="none" strike="noStrike">
                <a:solidFill>
                  <a:srgbClr val="0B283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solo 86 nuove nel 2023</a:t>
            </a:r>
            <a:endParaRPr b="1" i="0" sz="5300" u="none" cap="none" strike="noStrike">
              <a:solidFill>
                <a:srgbClr val="0B283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673100" lvl="0" marL="7493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4800"/>
              <a:buFont typeface="Montserrat"/>
              <a:buChar char="●"/>
            </a:pPr>
            <a:r>
              <a:rPr b="1" i="0" lang="it-IT" sz="5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119 investimenti TT (2024) → </a:t>
            </a:r>
            <a:r>
              <a:rPr b="1" i="0" lang="it-IT" sz="5300" u="none" cap="none" strike="noStrike">
                <a:solidFill>
                  <a:srgbClr val="0B283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€223M, ancora marginali nel VC</a:t>
            </a:r>
            <a:endParaRPr b="1" i="0" sz="5300" u="none" cap="none" strike="noStrike">
              <a:solidFill>
                <a:srgbClr val="0B283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96441a6e09_0_289"/>
          <p:cNvSpPr/>
          <p:nvPr/>
        </p:nvSpPr>
        <p:spPr>
          <a:xfrm>
            <a:off x="1202650" y="2830000"/>
            <a:ext cx="17698800" cy="61473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g396441a6e09_0_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396441a6e09_0_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396441a6e09_0_289"/>
          <p:cNvSpPr txBox="1"/>
          <p:nvPr/>
        </p:nvSpPr>
        <p:spPr>
          <a:xfrm>
            <a:off x="354900" y="10611375"/>
            <a:ext cx="137190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Osservatorio Startup &amp; Scaleup Hi-tech - 13° edizione,  Politecnico di Milano, InnovUp (2025)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2" name="Google Shape;442;g396441a6e09_0_2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8357" y="3789416"/>
            <a:ext cx="8748000" cy="49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396441a6e09_0_2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5539" y="3833382"/>
            <a:ext cx="8748000" cy="49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396441a6e09_0_289"/>
          <p:cNvSpPr txBox="1"/>
          <p:nvPr/>
        </p:nvSpPr>
        <p:spPr>
          <a:xfrm>
            <a:off x="1507475" y="3055725"/>
            <a:ext cx="6256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 confronto con l’ecosistema</a:t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5" name="Google Shape;445;g396441a6e09_0_289"/>
          <p:cNvSpPr txBox="1"/>
          <p:nvPr/>
        </p:nvSpPr>
        <p:spPr>
          <a:xfrm>
            <a:off x="10446650" y="3055725"/>
            <a:ext cx="8161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 dimensione degli investimenti corporate in Italia</a:t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g396441a6e09_0_289"/>
          <p:cNvSpPr txBox="1"/>
          <p:nvPr/>
        </p:nvSpPr>
        <p:spPr>
          <a:xfrm>
            <a:off x="824050" y="711025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CRITICITÀ:</a:t>
            </a:r>
            <a:endParaRPr b="1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 Corporate Venture Capital stenta a decollare</a:t>
            </a:r>
            <a:endParaRPr b="1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g34132c25127_0_4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34132c25127_0_4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34132c25127_0_461"/>
          <p:cNvSpPr txBox="1"/>
          <p:nvPr/>
        </p:nvSpPr>
        <p:spPr>
          <a:xfrm>
            <a:off x="2010800" y="3166025"/>
            <a:ext cx="6986100" cy="49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it-IT" sz="4300" u="none" cap="none" strike="noStrike">
                <a:solidFill>
                  <a:srgbClr val="3DB9F0"/>
                </a:solidFill>
                <a:latin typeface="Montserrat"/>
                <a:ea typeface="Montserrat"/>
                <a:cs typeface="Montserrat"/>
                <a:sym typeface="Montserrat"/>
              </a:rPr>
              <a:t>20 exits</a:t>
            </a:r>
            <a:endParaRPr b="1" i="0" sz="4300" u="none" cap="none" strike="noStrike">
              <a:solidFill>
                <a:srgbClr val="3DB9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4300" u="none" cap="none" strike="noStrike">
                <a:solidFill>
                  <a:srgbClr val="3DB9F0"/>
                </a:solidFill>
                <a:latin typeface="Montserrat"/>
                <a:ea typeface="Montserrat"/>
                <a:cs typeface="Montserrat"/>
                <a:sym typeface="Montserrat"/>
              </a:rPr>
              <a:t>(30 in 2024)</a:t>
            </a:r>
            <a:endParaRPr b="1" i="0" sz="4300" u="none" cap="none" strike="noStrike">
              <a:solidFill>
                <a:srgbClr val="3DB9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3100" u="none" cap="none" strike="noStrike">
                <a:solidFill>
                  <a:srgbClr val="3DB9F0"/>
                </a:solidFill>
                <a:latin typeface="Montserrat"/>
                <a:ea typeface="Montserrat"/>
                <a:cs typeface="Montserrat"/>
                <a:sym typeface="Montserrat"/>
              </a:rPr>
              <a:t>Corporate investments on</a:t>
            </a:r>
            <a:endParaRPr b="0" i="0" sz="3100" u="none" cap="none" strike="noStrike">
              <a:solidFill>
                <a:srgbClr val="3DB9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3100" u="none" cap="none" strike="noStrike">
                <a:solidFill>
                  <a:srgbClr val="3DB9F0"/>
                </a:solidFill>
                <a:latin typeface="Montserrat"/>
                <a:ea typeface="Montserrat"/>
                <a:cs typeface="Montserrat"/>
                <a:sym typeface="Montserrat"/>
              </a:rPr>
              <a:t>Acquisitions:</a:t>
            </a:r>
            <a:endParaRPr b="0" i="0" sz="3100" u="none" cap="none" strike="noStrike">
              <a:solidFill>
                <a:srgbClr val="3DB9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3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this amount refers to Corporate</a:t>
            </a:r>
            <a:endParaRPr b="0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t-IT" sz="3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investments on Italian startups with the purpose of acquiring a majority stake (i.e., Trade Sale)</a:t>
            </a:r>
            <a:endParaRPr b="0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4" name="Google Shape;454;g34132c25127_0_461"/>
          <p:cNvSpPr txBox="1"/>
          <p:nvPr/>
        </p:nvSpPr>
        <p:spPr>
          <a:xfrm>
            <a:off x="11107210" y="3166025"/>
            <a:ext cx="6986100" cy="49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it-IT" sz="4300" u="none" cap="none" strike="noStrike">
                <a:solidFill>
                  <a:srgbClr val="3DB9F0"/>
                </a:solidFill>
                <a:latin typeface="Montserrat"/>
                <a:ea typeface="Montserrat"/>
                <a:cs typeface="Montserrat"/>
                <a:sym typeface="Montserrat"/>
              </a:rPr>
              <a:t>23.6%</a:t>
            </a:r>
            <a:endParaRPr b="1" i="0" sz="4300" u="none" cap="none" strike="noStrike">
              <a:solidFill>
                <a:srgbClr val="3DB9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it-IT" sz="4300" u="none" cap="none" strike="noStrike">
                <a:solidFill>
                  <a:srgbClr val="3DB9F0"/>
                </a:solidFill>
                <a:latin typeface="Montserrat"/>
                <a:ea typeface="Montserrat"/>
                <a:cs typeface="Montserrat"/>
                <a:sym typeface="Montserrat"/>
              </a:rPr>
              <a:t>(25.3% in 2024)</a:t>
            </a:r>
            <a:endParaRPr b="1" i="0" sz="4300" u="none" cap="none" strike="noStrike">
              <a:solidFill>
                <a:srgbClr val="3DB9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it-IT" sz="3100" u="none" cap="none" strike="noStrike">
                <a:solidFill>
                  <a:srgbClr val="3DB9F0"/>
                </a:solidFill>
                <a:latin typeface="Montserrat"/>
                <a:ea typeface="Montserrat"/>
                <a:cs typeface="Montserrat"/>
                <a:sym typeface="Montserrat"/>
              </a:rPr>
              <a:t>Corporate investments on Growth:</a:t>
            </a:r>
            <a:endParaRPr b="0" i="0" sz="3100" u="none" cap="none" strike="noStrike">
              <a:solidFill>
                <a:srgbClr val="3DB9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it-IT" sz="3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this amount refers to the participation of Corporates over the overall investment rounds recorded, with the aim to get minority stakes of Italian Startups to support their growth during</a:t>
            </a:r>
            <a:endParaRPr b="0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it-IT" sz="3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lifecycle stages</a:t>
            </a:r>
            <a:endParaRPr b="0" i="0" sz="3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1" i="0" sz="4300" u="none" cap="none" strike="noStrike">
              <a:solidFill>
                <a:srgbClr val="3DB9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g34132c25127_0_461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Osservatorio Startup &amp; Scaleup Hi-tech - 13° edizione,  Politecnico di Milano, InnovUp (2025)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g34132c25127_0_461"/>
          <p:cNvSpPr txBox="1"/>
          <p:nvPr/>
        </p:nvSpPr>
        <p:spPr>
          <a:xfrm>
            <a:off x="824050" y="711025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CRITICITÀ:</a:t>
            </a:r>
            <a:endParaRPr b="1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 Corporate Venture Capital stenta a decollare</a:t>
            </a:r>
            <a:endParaRPr b="1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4132c25127_0_479"/>
          <p:cNvSpPr/>
          <p:nvPr/>
        </p:nvSpPr>
        <p:spPr>
          <a:xfrm>
            <a:off x="1945513" y="3415425"/>
            <a:ext cx="7058700" cy="56028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34132c25127_0_479"/>
          <p:cNvSpPr/>
          <p:nvPr/>
        </p:nvSpPr>
        <p:spPr>
          <a:xfrm>
            <a:off x="11372850" y="3415425"/>
            <a:ext cx="7058700" cy="56028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34132c25127_0_4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4132c25127_0_4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34132c25127_0_479"/>
          <p:cNvSpPr txBox="1"/>
          <p:nvPr/>
        </p:nvSpPr>
        <p:spPr>
          <a:xfrm>
            <a:off x="824050" y="711025"/>
            <a:ext cx="184560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OPPORTUNITÀ</a:t>
            </a: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 contempo i fondi internazionali guardano con interesse il mercato italiano</a:t>
            </a:r>
            <a:endParaRPr b="1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6" name="Google Shape;466;g34132c25127_0_479"/>
          <p:cNvSpPr txBox="1"/>
          <p:nvPr/>
        </p:nvSpPr>
        <p:spPr>
          <a:xfrm>
            <a:off x="354900" y="10611375"/>
            <a:ext cx="70587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7" name="Google Shape;467;g34132c25127_0_479"/>
          <p:cNvSpPr txBox="1"/>
          <p:nvPr/>
        </p:nvSpPr>
        <p:spPr>
          <a:xfrm>
            <a:off x="354900" y="10624100"/>
            <a:ext cx="117210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Osservatorio sul venture capital in Italia, Italian Tech Alliance, Growth Capital (2025)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8" name="Google Shape;468;g34132c25127_0_479" title="Screenshot 2026-01-23 10073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4391" y="3619530"/>
            <a:ext cx="6780936" cy="519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9" name="Google Shape;469;g34132c25127_0_479" title="Screenshot 2026-01-23 100744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02944" y="3525600"/>
            <a:ext cx="6798505" cy="541495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4132c25127_0_491"/>
          <p:cNvSpPr/>
          <p:nvPr/>
        </p:nvSpPr>
        <p:spPr>
          <a:xfrm>
            <a:off x="3007600" y="3036400"/>
            <a:ext cx="14088900" cy="65487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g34132c25127_0_4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34132c25127_0_4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34132c25127_0_491"/>
          <p:cNvSpPr txBox="1"/>
          <p:nvPr/>
        </p:nvSpPr>
        <p:spPr>
          <a:xfrm>
            <a:off x="824050" y="711025"/>
            <a:ext cx="184560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OPPORTUNITÀ:</a:t>
            </a:r>
            <a:endParaRPr b="1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 contempo i fondi internazionali guardano con interesse il mercato italiano</a:t>
            </a:r>
            <a:endParaRPr b="1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8" name="Google Shape;478;g34132c25127_0_491"/>
          <p:cNvSpPr txBox="1"/>
          <p:nvPr/>
        </p:nvSpPr>
        <p:spPr>
          <a:xfrm>
            <a:off x="354900" y="10611375"/>
            <a:ext cx="134289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Osservatorio sul venture capital in Italia, Italian Tech Alliance, Growth Capital (2025)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9" name="Google Shape;479;g34132c25127_0_491" title="Screenshot 2026-01-23 10123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7600" y="3197625"/>
            <a:ext cx="14088899" cy="616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4132c25127_0_500"/>
          <p:cNvSpPr/>
          <p:nvPr/>
        </p:nvSpPr>
        <p:spPr>
          <a:xfrm>
            <a:off x="3454900" y="2542025"/>
            <a:ext cx="13194300" cy="75114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g34132c25127_0_5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34132c25127_0_5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34132c25127_0_500"/>
          <p:cNvSpPr txBox="1"/>
          <p:nvPr/>
        </p:nvSpPr>
        <p:spPr>
          <a:xfrm>
            <a:off x="824050" y="711025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OPPORTUNITÀ: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 fenomeno dei "</a:t>
            </a:r>
            <a:r>
              <a:rPr b="1" i="1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second time founders</a:t>
            </a: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"</a:t>
            </a:r>
            <a:endParaRPr b="1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8" name="Google Shape;488;g34132c25127_0_500"/>
          <p:cNvSpPr txBox="1"/>
          <p:nvPr/>
        </p:nvSpPr>
        <p:spPr>
          <a:xfrm>
            <a:off x="354900" y="10611375"/>
            <a:ext cx="70587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State of Italian VC Report (2024)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9" name="Google Shape;489;g34132c25127_0_5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2554" y="2612286"/>
            <a:ext cx="12978941" cy="7371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4132c25127_0_509"/>
          <p:cNvSpPr/>
          <p:nvPr/>
        </p:nvSpPr>
        <p:spPr>
          <a:xfrm>
            <a:off x="3454900" y="2296400"/>
            <a:ext cx="13194300" cy="75114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g34132c25127_0_5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4132c25127_0_5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34132c25127_0_509"/>
          <p:cNvSpPr txBox="1"/>
          <p:nvPr/>
        </p:nvSpPr>
        <p:spPr>
          <a:xfrm>
            <a:off x="824050" y="711025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OPPORTUNITÀ:</a:t>
            </a:r>
            <a:endParaRPr b="1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 anche </a:t>
            </a: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 “</a:t>
            </a:r>
            <a:r>
              <a:rPr b="1" i="1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second time investors</a:t>
            </a: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 b="1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g34132c25127_0_509"/>
          <p:cNvSpPr txBox="1"/>
          <p:nvPr/>
        </p:nvSpPr>
        <p:spPr>
          <a:xfrm>
            <a:off x="354900" y="10611375"/>
            <a:ext cx="70587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State of Italian VC Report (2024)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9" name="Google Shape;499;g34132c25127_0_5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0018" y="2470875"/>
            <a:ext cx="12824081" cy="716245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4132c25127_0_518"/>
          <p:cNvSpPr/>
          <p:nvPr/>
        </p:nvSpPr>
        <p:spPr>
          <a:xfrm>
            <a:off x="3105700" y="2090900"/>
            <a:ext cx="13892700" cy="79476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g34132c25127_0_5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34132c25127_0_5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34132c25127_0_518"/>
          <p:cNvSpPr txBox="1"/>
          <p:nvPr/>
        </p:nvSpPr>
        <p:spPr>
          <a:xfrm>
            <a:off x="824050" y="711025"/>
            <a:ext cx="18456000" cy="23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 startup spingono lavoro e sviluppo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8" name="Google Shape;508;g34132c25127_0_518"/>
          <p:cNvSpPr txBox="1"/>
          <p:nvPr/>
        </p:nvSpPr>
        <p:spPr>
          <a:xfrm>
            <a:off x="354900" y="10611375"/>
            <a:ext cx="70587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Studio Cerved: start-up dati 2006-2022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9" name="Google Shape;509;g34132c25127_0_5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8250" y="2377138"/>
            <a:ext cx="13223551" cy="737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g34132c25127_0_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015" y="7585493"/>
            <a:ext cx="1929390" cy="197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34132c25127_0_5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4843" y="10359182"/>
            <a:ext cx="1938243" cy="65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34132c25127_0_5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4843" y="10359182"/>
            <a:ext cx="1938243" cy="655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" name="Google Shape;517;g34132c25127_0_527"/>
          <p:cNvGrpSpPr/>
          <p:nvPr/>
        </p:nvGrpSpPr>
        <p:grpSpPr>
          <a:xfrm>
            <a:off x="3445394" y="2316299"/>
            <a:ext cx="4755533" cy="4705066"/>
            <a:chOff x="1412310" y="565975"/>
            <a:chExt cx="2312890" cy="2335368"/>
          </a:xfrm>
        </p:grpSpPr>
        <p:pic>
          <p:nvPicPr>
            <p:cNvPr id="518" name="Google Shape;518;g34132c25127_0_5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732127">
              <a:off x="1598555" y="748787"/>
              <a:ext cx="1940400" cy="19697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g34132c25127_0_527"/>
            <p:cNvSpPr txBox="1"/>
            <p:nvPr/>
          </p:nvSpPr>
          <p:spPr>
            <a:xfrm>
              <a:off x="1606050" y="929725"/>
              <a:ext cx="19254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1975" lIns="441975" spcFirstLastPara="1" rIns="441975" wrap="square" tIns="441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0"/>
                <a:buFont typeface="Arial"/>
                <a:buNone/>
              </a:pPr>
              <a:r>
                <a:rPr b="0" i="0" lang="it-IT" sz="5500" u="none" cap="none" strike="noStrike">
                  <a:solidFill>
                    <a:srgbClr val="A5C85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39,7 </a:t>
              </a:r>
              <a:endParaRPr b="0" i="0" sz="5500" u="none" cap="none" strike="noStrike">
                <a:solidFill>
                  <a:srgbClr val="A5C85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b="0" i="0" lang="it-IT" sz="4600" u="none" cap="none" strike="noStrike">
                  <a:solidFill>
                    <a:srgbClr val="A5C85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Mld€</a:t>
              </a:r>
              <a:endParaRPr b="0" i="0" sz="4600" u="none" cap="none" strike="noStrike">
                <a:solidFill>
                  <a:srgbClr val="A5C85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520" name="Google Shape;520;g34132c25127_0_527"/>
            <p:cNvSpPr txBox="1"/>
            <p:nvPr/>
          </p:nvSpPr>
          <p:spPr>
            <a:xfrm>
              <a:off x="1737754" y="1693983"/>
              <a:ext cx="1662000" cy="4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1975" lIns="441975" spcFirstLastPara="1" rIns="441975" wrap="square" tIns="441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it-IT" sz="2600" u="none" cap="none" strike="noStrik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RISORSE MOBILITATE</a:t>
              </a:r>
              <a:endParaRPr b="0" i="0" sz="26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521" name="Google Shape;521;g34132c25127_0_527"/>
          <p:cNvGrpSpPr/>
          <p:nvPr/>
        </p:nvGrpSpPr>
        <p:grpSpPr>
          <a:xfrm>
            <a:off x="12586167" y="1762544"/>
            <a:ext cx="5928590" cy="5812579"/>
            <a:chOff x="5297612" y="291115"/>
            <a:chExt cx="2883415" cy="2885084"/>
          </a:xfrm>
        </p:grpSpPr>
        <p:pic>
          <p:nvPicPr>
            <p:cNvPr id="522" name="Google Shape;522;g34132c25127_0_5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8704806">
              <a:off x="5705282" y="696247"/>
              <a:ext cx="2068075" cy="20748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g34132c25127_0_527"/>
            <p:cNvSpPr txBox="1"/>
            <p:nvPr/>
          </p:nvSpPr>
          <p:spPr>
            <a:xfrm>
              <a:off x="5698170" y="1063995"/>
              <a:ext cx="2082300" cy="9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1975" lIns="441975" spcFirstLastPara="1" rIns="441975" wrap="square" tIns="441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900"/>
                <a:buFont typeface="Arial"/>
                <a:buNone/>
              </a:pPr>
              <a:r>
                <a:rPr b="0" i="0" lang="it-IT" sz="5900" u="none" cap="none" strike="noStrike">
                  <a:solidFill>
                    <a:srgbClr val="A5C85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210.908</a:t>
              </a:r>
              <a:endParaRPr b="0" i="0" sz="5900" u="none" cap="none" strike="noStrike">
                <a:solidFill>
                  <a:srgbClr val="A5C85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524" name="Google Shape;524;g34132c25127_0_527"/>
            <p:cNvSpPr txBox="1"/>
            <p:nvPr/>
          </p:nvSpPr>
          <p:spPr>
            <a:xfrm>
              <a:off x="5765519" y="1528314"/>
              <a:ext cx="19476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1975" lIns="441975" spcFirstLastPara="1" rIns="441975" wrap="square" tIns="441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it-IT" sz="2600" u="none" cap="none" strike="noStrik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PERSONE ABILITATE</a:t>
              </a:r>
              <a:endParaRPr b="0" i="0" sz="26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525" name="Google Shape;525;g34132c25127_0_527"/>
          <p:cNvSpPr txBox="1"/>
          <p:nvPr/>
        </p:nvSpPr>
        <p:spPr>
          <a:xfrm>
            <a:off x="499889" y="614244"/>
            <a:ext cx="19104300" cy="11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it-IT" sz="4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 la filiera dell’innovazione è il motore della crescita del paese</a:t>
            </a:r>
            <a:endParaRPr b="1" i="0" sz="4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g34132c25127_0_527"/>
          <p:cNvSpPr txBox="1"/>
          <p:nvPr/>
        </p:nvSpPr>
        <p:spPr>
          <a:xfrm>
            <a:off x="12901532" y="7820706"/>
            <a:ext cx="5298300" cy="11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25" lIns="201025" spcFirstLastPara="1" rIns="201025" wrap="square" tIns="201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rgbClr val="A5C859"/>
                </a:solidFill>
                <a:latin typeface="Montserrat"/>
                <a:ea typeface="Montserrat"/>
                <a:cs typeface="Montserrat"/>
                <a:sym typeface="Montserrat"/>
              </a:rPr>
              <a:t>* Dato sottostimato</a:t>
            </a:r>
            <a:endParaRPr b="0" i="0" sz="2000" u="none" cap="none" strike="noStrike">
              <a:solidFill>
                <a:srgbClr val="A5C8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(non include personale PST, VC, personale non dipendente, altri)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7" name="Google Shape;527;g34132c25127_0_527"/>
          <p:cNvSpPr txBox="1"/>
          <p:nvPr/>
        </p:nvSpPr>
        <p:spPr>
          <a:xfrm>
            <a:off x="1781891" y="7656987"/>
            <a:ext cx="16476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1975" lIns="441975" spcFirstLastPara="1" rIns="441975" wrap="square" tIns="441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7,4 Mld€</a:t>
            </a:r>
            <a:endParaRPr b="0" i="0" sz="20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8" name="Google Shape;528;g34132c25127_0_527"/>
          <p:cNvSpPr txBox="1"/>
          <p:nvPr/>
        </p:nvSpPr>
        <p:spPr>
          <a:xfrm>
            <a:off x="1604133" y="8408633"/>
            <a:ext cx="20031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1975" lIns="441975" spcFirstLastPara="1" rIns="441975" wrap="square" tIns="441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-IT" sz="11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INVESTIMENTI</a:t>
            </a:r>
            <a:endParaRPr b="0" i="0" sz="11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29" name="Google Shape;529;g34132c25127_0_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7398" y="7585628"/>
            <a:ext cx="1929381" cy="1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34132c25127_0_527"/>
          <p:cNvSpPr txBox="1"/>
          <p:nvPr/>
        </p:nvSpPr>
        <p:spPr>
          <a:xfrm>
            <a:off x="3928273" y="7657123"/>
            <a:ext cx="16476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1975" lIns="441975" spcFirstLastPara="1" rIns="441975" wrap="square" tIns="441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</a:t>
            </a:r>
            <a:endParaRPr b="0" i="0" sz="20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Mld€</a:t>
            </a:r>
            <a:endParaRPr b="0" i="0" sz="20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1" name="Google Shape;531;g34132c25127_0_527"/>
          <p:cNvSpPr txBox="1"/>
          <p:nvPr/>
        </p:nvSpPr>
        <p:spPr>
          <a:xfrm>
            <a:off x="3750516" y="8346075"/>
            <a:ext cx="20031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1975" lIns="441975" spcFirstLastPara="1" rIns="441975" wrap="square" tIns="441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-IT" sz="11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OPEN INNOVATION</a:t>
            </a:r>
            <a:endParaRPr b="0" i="0" sz="11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32" name="Google Shape;532;g34132c25127_0_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3038" y="7585630"/>
            <a:ext cx="1929381" cy="1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34132c25127_0_527"/>
          <p:cNvSpPr txBox="1"/>
          <p:nvPr/>
        </p:nvSpPr>
        <p:spPr>
          <a:xfrm>
            <a:off x="8253913" y="7657126"/>
            <a:ext cx="16476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1975" lIns="441975" spcFirstLastPara="1" rIns="441975" wrap="square" tIns="441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23,1</a:t>
            </a:r>
            <a:endParaRPr b="0" i="0" sz="20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Mld€</a:t>
            </a:r>
            <a:endParaRPr b="0" i="0" sz="20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4" name="Google Shape;534;g34132c25127_0_527"/>
          <p:cNvSpPr txBox="1"/>
          <p:nvPr/>
        </p:nvSpPr>
        <p:spPr>
          <a:xfrm>
            <a:off x="8147445" y="8408754"/>
            <a:ext cx="18219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1975" lIns="441975" spcFirstLastPara="1" rIns="441975" wrap="square" tIns="441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-IT" sz="11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FATTURATO</a:t>
            </a:r>
            <a:endParaRPr b="0" i="0" sz="11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35" name="Google Shape;535;g34132c25127_0_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7003" y="7585630"/>
            <a:ext cx="1929381" cy="197159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34132c25127_0_527"/>
          <p:cNvSpPr txBox="1"/>
          <p:nvPr/>
        </p:nvSpPr>
        <p:spPr>
          <a:xfrm>
            <a:off x="6037878" y="7657126"/>
            <a:ext cx="16476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1975" lIns="441975" spcFirstLastPara="1" rIns="441975" wrap="square" tIns="441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6,2</a:t>
            </a:r>
            <a:endParaRPr b="0" i="0" sz="20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Mld€</a:t>
            </a:r>
            <a:endParaRPr b="0" i="0" sz="20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7" name="Google Shape;537;g34132c25127_0_527"/>
          <p:cNvSpPr txBox="1"/>
          <p:nvPr/>
        </p:nvSpPr>
        <p:spPr>
          <a:xfrm>
            <a:off x="5897002" y="8346115"/>
            <a:ext cx="18219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41975" lIns="441975" spcFirstLastPara="1" rIns="441975" wrap="square" tIns="441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it-IT" sz="11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FONDO DI GARANZIA</a:t>
            </a:r>
            <a:endParaRPr b="0" i="0" sz="11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8" name="Google Shape;538;g34132c25127_0_527"/>
          <p:cNvSpPr txBox="1"/>
          <p:nvPr/>
        </p:nvSpPr>
        <p:spPr>
          <a:xfrm>
            <a:off x="354900" y="10611375"/>
            <a:ext cx="70587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InnovUp 2025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g2f109585cbe_0_9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f109585cbe_0_9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g2f109585cbe_0_949"/>
          <p:cNvGrpSpPr/>
          <p:nvPr/>
        </p:nvGrpSpPr>
        <p:grpSpPr>
          <a:xfrm>
            <a:off x="1331080" y="4743116"/>
            <a:ext cx="17463008" cy="3771703"/>
            <a:chOff x="2428772" y="5436633"/>
            <a:chExt cx="15264867" cy="3266675"/>
          </a:xfrm>
        </p:grpSpPr>
        <p:pic>
          <p:nvPicPr>
            <p:cNvPr id="317" name="Google Shape;317;g2f109585cbe_0_9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81868" y="6168498"/>
              <a:ext cx="1802340" cy="1802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g2f109585cbe_0_9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719856">
              <a:off x="8777140" y="6168528"/>
              <a:ext cx="1802334" cy="1802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g2f109585cbe_0_9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8438">
              <a:off x="10998778" y="6168624"/>
              <a:ext cx="1802336" cy="1802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g2f109585cbe_0_9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8719664">
              <a:off x="13294158" y="6168815"/>
              <a:ext cx="1802337" cy="18023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g2f109585cbe_0_9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8719664">
              <a:off x="15538673" y="6168574"/>
              <a:ext cx="1802337" cy="18023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g2f109585cbe_0_949"/>
            <p:cNvSpPr txBox="1"/>
            <p:nvPr/>
          </p:nvSpPr>
          <p:spPr>
            <a:xfrm>
              <a:off x="6587500" y="6305680"/>
              <a:ext cx="1590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r>
                <a:rPr b="0" i="0" lang="it-IT" sz="4200" u="none" cap="none" strike="noStrike">
                  <a:solidFill>
                    <a:srgbClr val="A5C85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270</a:t>
              </a:r>
              <a:endParaRPr b="0" i="0" sz="4200" u="none" cap="none" strike="noStrike">
                <a:solidFill>
                  <a:srgbClr val="A5C85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23" name="Google Shape;323;g2f109585cbe_0_949"/>
            <p:cNvSpPr txBox="1"/>
            <p:nvPr/>
          </p:nvSpPr>
          <p:spPr>
            <a:xfrm>
              <a:off x="8882753" y="6305680"/>
              <a:ext cx="1590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r>
                <a:rPr b="0" i="0" lang="it-IT" sz="4200" u="none" cap="none" strike="noStrike">
                  <a:solidFill>
                    <a:srgbClr val="A5C85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60</a:t>
              </a:r>
              <a:endParaRPr b="0" i="0" sz="4200" u="none" cap="none" strike="noStrike">
                <a:solidFill>
                  <a:srgbClr val="A5C85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24" name="Google Shape;324;g2f109585cbe_0_949"/>
            <p:cNvSpPr txBox="1"/>
            <p:nvPr/>
          </p:nvSpPr>
          <p:spPr>
            <a:xfrm>
              <a:off x="11104385" y="6305840"/>
              <a:ext cx="1590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r>
                <a:rPr b="0" i="0" lang="it-IT" sz="4200" u="none" cap="none" strike="noStrike">
                  <a:solidFill>
                    <a:srgbClr val="A5C85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85</a:t>
              </a:r>
              <a:endParaRPr b="0" i="0" sz="4200" u="none" cap="none" strike="noStrike">
                <a:solidFill>
                  <a:srgbClr val="A5C85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25" name="Google Shape;325;g2f109585cbe_0_949"/>
            <p:cNvSpPr txBox="1"/>
            <p:nvPr/>
          </p:nvSpPr>
          <p:spPr>
            <a:xfrm>
              <a:off x="13399607" y="6330447"/>
              <a:ext cx="1590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r>
                <a:rPr b="0" i="0" lang="it-IT" sz="4200" u="none" cap="none" strike="noStrike">
                  <a:solidFill>
                    <a:srgbClr val="A5C85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70</a:t>
              </a:r>
              <a:endParaRPr b="0" i="0" sz="4200" u="none" cap="none" strike="noStrike">
                <a:solidFill>
                  <a:srgbClr val="A5C85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26" name="Google Shape;326;g2f109585cbe_0_949"/>
            <p:cNvSpPr txBox="1"/>
            <p:nvPr/>
          </p:nvSpPr>
          <p:spPr>
            <a:xfrm>
              <a:off x="15644153" y="6330176"/>
              <a:ext cx="15909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r>
                <a:rPr b="0" i="0" lang="it-IT" sz="4200" u="none" cap="none" strike="noStrike">
                  <a:solidFill>
                    <a:srgbClr val="A5C85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15</a:t>
              </a:r>
              <a:endParaRPr b="0" i="0" sz="4200" u="none" cap="none" strike="noStrike">
                <a:solidFill>
                  <a:srgbClr val="A5C85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27" name="Google Shape;327;g2f109585cbe_0_949"/>
            <p:cNvSpPr txBox="1"/>
            <p:nvPr/>
          </p:nvSpPr>
          <p:spPr>
            <a:xfrm>
              <a:off x="6531877" y="6964893"/>
              <a:ext cx="1702500" cy="4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-IT" sz="11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STARTUP SEED</a:t>
              </a:r>
              <a:endParaRPr b="0" i="0" sz="11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28" name="Google Shape;328;g2f109585cbe_0_949"/>
            <p:cNvSpPr txBox="1"/>
            <p:nvPr/>
          </p:nvSpPr>
          <p:spPr>
            <a:xfrm>
              <a:off x="8827161" y="6964893"/>
              <a:ext cx="1702500" cy="4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-IT" sz="11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SCALE UP</a:t>
              </a:r>
              <a:endParaRPr b="0" i="0" sz="11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29" name="Google Shape;329;g2f109585cbe_0_949"/>
            <p:cNvSpPr txBox="1"/>
            <p:nvPr/>
          </p:nvSpPr>
          <p:spPr>
            <a:xfrm>
              <a:off x="11048792" y="6965053"/>
              <a:ext cx="1702500" cy="4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-IT" sz="11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CENTRI DI</a:t>
              </a:r>
              <a:br>
                <a:rPr b="0" i="0" lang="it-IT" sz="11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</a:br>
              <a:r>
                <a:rPr b="0" i="0" lang="it-IT" sz="11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INNOVAZIONE</a:t>
              </a:r>
              <a:endParaRPr b="0" i="0" sz="11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30" name="Google Shape;330;g2f109585cbe_0_949"/>
            <p:cNvSpPr txBox="1"/>
            <p:nvPr/>
          </p:nvSpPr>
          <p:spPr>
            <a:xfrm>
              <a:off x="13344015" y="7013532"/>
              <a:ext cx="1702500" cy="4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-IT" sz="11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ABILITATORI</a:t>
              </a:r>
              <a:endParaRPr b="0" i="0" sz="11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31" name="Google Shape;331;g2f109585cbe_0_949"/>
            <p:cNvSpPr txBox="1"/>
            <p:nvPr/>
          </p:nvSpPr>
          <p:spPr>
            <a:xfrm>
              <a:off x="15588561" y="7047379"/>
              <a:ext cx="1702500" cy="4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it-IT" sz="11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CORPORATE</a:t>
              </a:r>
              <a:endParaRPr b="0" i="0" sz="11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332" name="Google Shape;332;g2f109585cbe_0_9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696712">
              <a:off x="2676679" y="5694055"/>
              <a:ext cx="2837651" cy="27518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Google Shape;333;g2f109585cbe_0_949"/>
            <p:cNvSpPr txBox="1"/>
            <p:nvPr/>
          </p:nvSpPr>
          <p:spPr>
            <a:xfrm>
              <a:off x="2567224" y="6277788"/>
              <a:ext cx="3056400" cy="191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Arial"/>
                <a:buNone/>
              </a:pPr>
              <a:r>
                <a:rPr b="0" i="0" lang="it-IT" sz="4200" u="none" cap="none" strike="noStrike">
                  <a:solidFill>
                    <a:srgbClr val="A5C859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+500</a:t>
              </a:r>
              <a:endParaRPr b="0" i="0" sz="4200" u="none" cap="none" strike="noStrike">
                <a:solidFill>
                  <a:srgbClr val="A5C859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34" name="Google Shape;334;g2f109585cbe_0_949"/>
            <p:cNvSpPr txBox="1"/>
            <p:nvPr/>
          </p:nvSpPr>
          <p:spPr>
            <a:xfrm>
              <a:off x="2753587" y="6895989"/>
              <a:ext cx="2683800" cy="71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1025" lIns="201025" spcFirstLastPara="1" rIns="201025" wrap="square" tIns="201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it-IT" sz="33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SOCI</a:t>
              </a:r>
              <a:endParaRPr b="0" i="0" sz="33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335" name="Google Shape;335;g2f109585cbe_0_949"/>
          <p:cNvSpPr txBox="1"/>
          <p:nvPr/>
        </p:nvSpPr>
        <p:spPr>
          <a:xfrm>
            <a:off x="824050" y="1015825"/>
            <a:ext cx="184560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InnovUp: chi siamo</a:t>
            </a:r>
            <a:endParaRPr b="0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g2f109585cbe_0_949"/>
          <p:cNvSpPr txBox="1"/>
          <p:nvPr/>
        </p:nvSpPr>
        <p:spPr>
          <a:xfrm>
            <a:off x="956008" y="2205011"/>
            <a:ext cx="18192000" cy="1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714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rPr b="0" i="0" lang="it-IT" sz="29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InnovUp è l’associazione no profit e super partes che rappresenta e unisce la filiera dell’innovazione italiana. </a:t>
            </a:r>
            <a:endParaRPr b="0" i="0" sz="29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714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rPr b="0" i="0" lang="it-IT" sz="29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InnovUp raccoglie più di 500 soci organizzati in 5 categorie associative: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4132c25127_0_555"/>
          <p:cNvSpPr txBox="1"/>
          <p:nvPr/>
        </p:nvSpPr>
        <p:spPr>
          <a:xfrm>
            <a:off x="354900" y="4879038"/>
            <a:ext cx="7162200" cy="15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2050">
            <a:no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Una delle Policy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migliori d’europa?</a:t>
            </a:r>
            <a:endParaRPr b="1" i="0" sz="5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4" name="Google Shape;544;g34132c25127_0_555"/>
          <p:cNvSpPr txBox="1"/>
          <p:nvPr/>
        </p:nvSpPr>
        <p:spPr>
          <a:xfrm>
            <a:off x="10885600" y="963975"/>
            <a:ext cx="53286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3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rPr b="1" i="0" lang="it-IT" sz="29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Startup Nations Standards</a:t>
            </a:r>
            <a:endParaRPr b="1" i="0" sz="29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5" name="Google Shape;545;g34132c25127_0_5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243" cy="655899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34132c25127_0_555"/>
          <p:cNvSpPr txBox="1"/>
          <p:nvPr/>
        </p:nvSpPr>
        <p:spPr>
          <a:xfrm>
            <a:off x="354900" y="10611375"/>
            <a:ext cx="80838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S</a:t>
            </a: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tartup Nation Standards (SNS) Report</a:t>
            </a: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- ESNA (2025)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47" name="Google Shape;547;g34132c25127_0_555"/>
          <p:cNvGrpSpPr/>
          <p:nvPr/>
        </p:nvGrpSpPr>
        <p:grpSpPr>
          <a:xfrm>
            <a:off x="7790231" y="2022467"/>
            <a:ext cx="11519359" cy="7264423"/>
            <a:chOff x="8213625" y="2531888"/>
            <a:chExt cx="10802100" cy="6812100"/>
          </a:xfrm>
        </p:grpSpPr>
        <p:sp>
          <p:nvSpPr>
            <p:cNvPr id="548" name="Google Shape;548;g34132c25127_0_555"/>
            <p:cNvSpPr/>
            <p:nvPr/>
          </p:nvSpPr>
          <p:spPr>
            <a:xfrm>
              <a:off x="8213625" y="2531888"/>
              <a:ext cx="10802100" cy="6812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01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7500" lIns="97500" spcFirstLastPara="1" rIns="97500" wrap="square" tIns="975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92"/>
                <a:buFont typeface="Arial"/>
                <a:buNone/>
              </a:pPr>
              <a:r>
                <a:t/>
              </a:r>
              <a:endParaRPr b="0" i="0" sz="14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9" name="Google Shape;549;g34132c25127_0_555"/>
            <p:cNvPicPr preferRelativeResize="0"/>
            <p:nvPr/>
          </p:nvPicPr>
          <p:blipFill rotWithShape="1">
            <a:blip r:embed="rId4">
              <a:alphaModFix/>
            </a:blip>
            <a:srcRect b="0" l="0" r="0" t="19303"/>
            <a:stretch/>
          </p:blipFill>
          <p:spPr>
            <a:xfrm>
              <a:off x="8512149" y="2883975"/>
              <a:ext cx="10205050" cy="61204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g3d11ec99b5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3d11ec99b5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3d11ec99b56_0_0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Acceleratori:</a:t>
            </a:r>
            <a:endParaRPr b="1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 60% degli incubatori sono stati costituiti negli ultimi dieci anni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7" name="Google Shape;557;g3d11ec99b56_0_0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8" name="Google Shape;558;g3d11ec99b5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000" y="3311775"/>
            <a:ext cx="16244100" cy="515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9" name="Google Shape;559;g3d11ec99b56_0_0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560" name="Google Shape;560;g3d11ec99b56_0_0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3d11ec99b56_0_0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Anno di costituzione degli incubatori in Italia</a:t>
              </a:r>
              <a:r>
                <a:rPr b="1" i="0" lang="it-IT" sz="2904" u="none" cap="none" strike="noStrike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562" name="Google Shape;562;g3d11ec99b56_0_0" title="Screenshot 2026-03-16 16221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9438" y="3311775"/>
            <a:ext cx="15985224" cy="5247301"/>
          </a:xfrm>
          <a:prstGeom prst="rect">
            <a:avLst/>
          </a:prstGeom>
          <a:solidFill>
            <a:schemeClr val="lt1"/>
          </a:solidFill>
          <a:ln cap="flat" cmpd="sng" w="11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g396441a6e09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396441a6e09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396441a6e09_0_20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Acceleratori:</a:t>
            </a:r>
            <a:endParaRPr b="1" sz="5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incubatori che hanno cessato la propria attività nell’ultimo anno 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g396441a6e09_0_20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1" name="Google Shape;571;g396441a6e09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000" y="3311775"/>
            <a:ext cx="16244100" cy="51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g396441a6e09_0_20"/>
          <p:cNvSpPr/>
          <p:nvPr/>
        </p:nvSpPr>
        <p:spPr>
          <a:xfrm>
            <a:off x="1930000" y="2665323"/>
            <a:ext cx="16244100" cy="59787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11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625" lIns="110625" spcFirstLastPara="1" rIns="110625" wrap="square" tIns="1106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4"/>
              <a:buFont typeface="Arial"/>
              <a:buNone/>
            </a:pPr>
            <a:r>
              <a:t/>
            </a:r>
            <a:endParaRPr b="0" i="0" sz="169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3" name="Google Shape;573;g396441a6e09_0_20"/>
          <p:cNvGrpSpPr/>
          <p:nvPr/>
        </p:nvGrpSpPr>
        <p:grpSpPr>
          <a:xfrm>
            <a:off x="3658202" y="3138609"/>
            <a:ext cx="12787682" cy="5497491"/>
            <a:chOff x="4421302" y="3134822"/>
            <a:chExt cx="12787682" cy="5497491"/>
          </a:xfrm>
        </p:grpSpPr>
        <p:pic>
          <p:nvPicPr>
            <p:cNvPr id="574" name="Google Shape;574;g396441a6e09_0_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435875" y="3142388"/>
              <a:ext cx="4773109" cy="548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g396441a6e09_0_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21302" y="3134822"/>
              <a:ext cx="4335450" cy="5039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6" name="Google Shape;576;g396441a6e09_0_20"/>
            <p:cNvSpPr/>
            <p:nvPr/>
          </p:nvSpPr>
          <p:spPr>
            <a:xfrm>
              <a:off x="9192875" y="5036150"/>
              <a:ext cx="3243000" cy="655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5001"/>
            </a:solidFill>
            <a:ln cap="flat" cmpd="sng" w="11525">
              <a:solidFill>
                <a:srgbClr val="FF50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g3d11ec99b56_0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3d11ec99b56_0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3d11ec99b56_0_85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Diminuisce il numero totale ma aumenta il fatturato medio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4" name="Google Shape;584;g3d11ec99b56_0_85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85" name="Google Shape;585;g3d11ec99b56_0_85"/>
          <p:cNvGrpSpPr/>
          <p:nvPr/>
        </p:nvGrpSpPr>
        <p:grpSpPr>
          <a:xfrm>
            <a:off x="1930000" y="2665323"/>
            <a:ext cx="16244102" cy="5978700"/>
            <a:chOff x="1930000" y="2896598"/>
            <a:chExt cx="16244102" cy="5978700"/>
          </a:xfrm>
        </p:grpSpPr>
        <p:grpSp>
          <p:nvGrpSpPr>
            <p:cNvPr id="586" name="Google Shape;586;g3d11ec99b56_0_85"/>
            <p:cNvGrpSpPr/>
            <p:nvPr/>
          </p:nvGrpSpPr>
          <p:grpSpPr>
            <a:xfrm>
              <a:off x="1930000" y="2896598"/>
              <a:ext cx="16244100" cy="5978700"/>
              <a:chOff x="2110275" y="1482948"/>
              <a:chExt cx="16244100" cy="5978700"/>
            </a:xfrm>
          </p:grpSpPr>
          <p:sp>
            <p:nvSpPr>
              <p:cNvPr id="587" name="Google Shape;587;g3d11ec99b56_0_85"/>
              <p:cNvSpPr/>
              <p:nvPr/>
            </p:nvSpPr>
            <p:spPr>
              <a:xfrm>
                <a:off x="2110275" y="1482948"/>
                <a:ext cx="16244100" cy="5978700"/>
              </a:xfrm>
              <a:prstGeom prst="roundRect">
                <a:avLst>
                  <a:gd fmla="val 1892" name="adj"/>
                </a:avLst>
              </a:prstGeom>
              <a:solidFill>
                <a:schemeClr val="lt1"/>
              </a:solidFill>
              <a:ln cap="flat" cmpd="sng" w="11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10625" lIns="110625" spcFirstLastPara="1" rIns="110625" wrap="square" tIns="1106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94"/>
                  <a:buFont typeface="Arial"/>
                  <a:buNone/>
                </a:pPr>
                <a:r>
                  <a:t/>
                </a:r>
                <a:endParaRPr b="0" i="0" sz="1694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g3d11ec99b56_0_85"/>
              <p:cNvSpPr txBox="1"/>
              <p:nvPr/>
            </p:nvSpPr>
            <p:spPr>
              <a:xfrm>
                <a:off x="2471179" y="1558393"/>
                <a:ext cx="13232400" cy="5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10625" lIns="110625" spcFirstLastPara="1" rIns="110625" wrap="square" tIns="1106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904"/>
                  <a:buFont typeface="Arial"/>
                  <a:buNone/>
                </a:pPr>
                <a:r>
                  <a:rPr b="1" lang="it-IT" sz="2904">
                    <a:solidFill>
                      <a:srgbClr val="002E54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Stima del fatturato degli incubatori in Italia:</a:t>
                </a:r>
                <a:endParaRPr b="1" baseline="30000" i="0" sz="2904" u="none" cap="none" strike="noStrike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589" name="Google Shape;589;g3d11ec99b56_0_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30000" y="3654425"/>
              <a:ext cx="16244102" cy="46855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g396441a6e09_0_3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396441a6e09_0_3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396441a6e09_0_375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Dipendenti in calo più velocemente del previsto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7" name="Google Shape;597;g396441a6e09_0_375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8" name="Google Shape;598;g396441a6e09_0_375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599" name="Google Shape;599;g396441a6e09_0_375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396441a6e09_0_375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Stima del numero di dipendenti degli incubatori italiani: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01" name="Google Shape;601;g396441a6e09_0_3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0000" y="3446334"/>
            <a:ext cx="16244099" cy="491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g396441a6e09_0_3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396441a6e09_0_3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396441a6e09_0_387"/>
          <p:cNvSpPr txBox="1"/>
          <p:nvPr/>
        </p:nvSpPr>
        <p:spPr>
          <a:xfrm>
            <a:off x="354900" y="739150"/>
            <a:ext cx="189252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 60% dispone di più di 400 mq (soglia per la certificazione)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g396441a6e09_0_387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10" name="Google Shape;610;g396441a6e09_0_387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611" name="Google Shape;611;g396441a6e09_0_387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g396441a6e09_0_387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Metri quadri messi a disposizione per le attività di incubazione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13" name="Google Shape;613;g396441a6e09_0_3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000" y="3448975"/>
            <a:ext cx="16244100" cy="495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g3d11ec99b56_0_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3d11ec99b56_0_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g3d11ec99b56_0_226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 la prima volta diminuiscono le richieste di incubazione 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1" name="Google Shape;621;g3d11ec99b56_0_226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22" name="Google Shape;622;g3d11ec99b56_0_226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623" name="Google Shape;623;g3d11ec99b56_0_226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3d11ec99b56_0_226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Trend totale richieste di incubazione negli anni (stima)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25" name="Google Shape;625;g3d11ec99b56_0_226"/>
          <p:cNvPicPr preferRelativeResize="0"/>
          <p:nvPr/>
        </p:nvPicPr>
        <p:blipFill rotWithShape="1">
          <a:blip r:embed="rId4">
            <a:alphaModFix/>
          </a:blip>
          <a:srcRect b="2124" l="0" r="0" t="0"/>
          <a:stretch/>
        </p:blipFill>
        <p:spPr>
          <a:xfrm>
            <a:off x="2851400" y="3339050"/>
            <a:ext cx="14401300" cy="53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g396441a6e09_0_3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g396441a6e09_0_3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396441a6e09_0_398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Aumentano le richieste medie, ma non per tutti 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3" name="Google Shape;633;g396441a6e09_0_398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34" name="Google Shape;634;g396441a6e09_0_398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635" name="Google Shape;635;g396441a6e09_0_398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g396441a6e09_0_398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Trend delle 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richieste di incubazione: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37" name="Google Shape;637;g396441a6e09_0_3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8250" y="3356675"/>
            <a:ext cx="14687624" cy="517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g396441a6e09_0_4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396441a6e09_0_4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396441a6e09_0_410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Prevale il modello dell’application continua a “sportello aperto”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5" name="Google Shape;645;g396441a6e09_0_410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46" name="Google Shape;646;g396441a6e09_0_410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647" name="Google Shape;647;g396441a6e09_0_410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g396441a6e09_0_410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Metodi di selezione delle candidture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49" name="Google Shape;649;g396441a6e09_0_4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850" y="3508475"/>
            <a:ext cx="7083300" cy="493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0" name="Google Shape;650;g396441a6e09_0_410"/>
          <p:cNvGrpSpPr/>
          <p:nvPr/>
        </p:nvGrpSpPr>
        <p:grpSpPr>
          <a:xfrm>
            <a:off x="11241100" y="4113300"/>
            <a:ext cx="5762700" cy="3429000"/>
            <a:chOff x="11241100" y="4113300"/>
            <a:chExt cx="5762700" cy="3429000"/>
          </a:xfrm>
        </p:grpSpPr>
        <p:sp>
          <p:nvSpPr>
            <p:cNvPr id="651" name="Google Shape;651;g396441a6e09_0_410"/>
            <p:cNvSpPr/>
            <p:nvPr/>
          </p:nvSpPr>
          <p:spPr>
            <a:xfrm>
              <a:off x="11241100" y="4113300"/>
              <a:ext cx="5762700" cy="3429000"/>
            </a:xfrm>
            <a:prstGeom prst="ellipse">
              <a:avLst/>
            </a:prstGeom>
            <a:solidFill>
              <a:srgbClr val="0B283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g396441a6e09_0_410"/>
            <p:cNvSpPr txBox="1"/>
            <p:nvPr/>
          </p:nvSpPr>
          <p:spPr>
            <a:xfrm>
              <a:off x="11728000" y="4712642"/>
              <a:ext cx="4788900" cy="252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904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NB: La somma delle percentuali è &gt;100 in quanto un metodo di selezione non esclude l’altro </a:t>
              </a:r>
              <a:endParaRPr sz="40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g396441a6e09_0_4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396441a6e09_0_4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g396441a6e09_0_421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Diminuiscono in proporzione le richieste di equity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0" name="Google Shape;660;g396441a6e09_0_421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61" name="Google Shape;661;g396441a6e09_0_421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662" name="Google Shape;662;g396441a6e09_0_421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396441a6e09_0_421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Modalità di accesso ai programmi di incubazione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64" name="Google Shape;664;g396441a6e09_0_4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2850" y="3412723"/>
            <a:ext cx="7202000" cy="5231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g396441a6e09_0_421"/>
          <p:cNvGrpSpPr/>
          <p:nvPr/>
        </p:nvGrpSpPr>
        <p:grpSpPr>
          <a:xfrm>
            <a:off x="3104025" y="4313875"/>
            <a:ext cx="5762700" cy="3429000"/>
            <a:chOff x="11241100" y="4113300"/>
            <a:chExt cx="5762700" cy="3429000"/>
          </a:xfrm>
        </p:grpSpPr>
        <p:sp>
          <p:nvSpPr>
            <p:cNvPr id="666" name="Google Shape;666;g396441a6e09_0_421"/>
            <p:cNvSpPr/>
            <p:nvPr/>
          </p:nvSpPr>
          <p:spPr>
            <a:xfrm>
              <a:off x="11241100" y="4113300"/>
              <a:ext cx="5762700" cy="3429000"/>
            </a:xfrm>
            <a:prstGeom prst="ellipse">
              <a:avLst/>
            </a:prstGeom>
            <a:solidFill>
              <a:srgbClr val="0B283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g396441a6e09_0_421"/>
            <p:cNvSpPr txBox="1"/>
            <p:nvPr/>
          </p:nvSpPr>
          <p:spPr>
            <a:xfrm>
              <a:off x="11728000" y="4712642"/>
              <a:ext cx="4788900" cy="252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904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Passano dal 30 al 24%, mentre la maggior parte non chiede mai equity per accedere ai </a:t>
              </a:r>
              <a:r>
                <a:rPr b="1" lang="it-IT" sz="2904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propri</a:t>
              </a:r>
              <a:r>
                <a:rPr b="1" lang="it-IT" sz="2904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servizi </a:t>
              </a:r>
              <a:endParaRPr b="1" sz="2904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g34132c25127_0_3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4132c25127_0_3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34132c25127_0_309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Investimenti in Ripresa: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Superata per il </a:t>
            </a: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Quinto</a:t>
            </a: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Anno la Soglia del Miliardo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g34132c25127_0_309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Osservatorio Startup &amp; Scaleup Hi-tech - 13° edizione,  Politecnico di Milano, InnovUp (2025)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5" name="Google Shape;345;g34132c25127_0_309"/>
          <p:cNvGrpSpPr/>
          <p:nvPr/>
        </p:nvGrpSpPr>
        <p:grpSpPr>
          <a:xfrm>
            <a:off x="3340150" y="2849112"/>
            <a:ext cx="13423800" cy="7203600"/>
            <a:chOff x="3340150" y="2987450"/>
            <a:chExt cx="13423800" cy="7203600"/>
          </a:xfrm>
        </p:grpSpPr>
        <p:sp>
          <p:nvSpPr>
            <p:cNvPr id="346" name="Google Shape;346;g34132c25127_0_309"/>
            <p:cNvSpPr/>
            <p:nvPr/>
          </p:nvSpPr>
          <p:spPr>
            <a:xfrm>
              <a:off x="3340150" y="2987450"/>
              <a:ext cx="13423800" cy="72036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34132c25127_0_309"/>
            <p:cNvSpPr txBox="1"/>
            <p:nvPr/>
          </p:nvSpPr>
          <p:spPr>
            <a:xfrm>
              <a:off x="3638400" y="3049800"/>
              <a:ext cx="109350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it-IT" sz="2400" u="none" cap="none" strike="noStrike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Investimenti totali (nazionali e internazionali):</a:t>
              </a:r>
              <a:endParaRPr b="1" i="0" sz="2400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48" name="Google Shape;348;g34132c25127_0_309" title="Screenshot 2026-01-22 09580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9000" y="3603575"/>
            <a:ext cx="13334951" cy="61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g3d1d75dfe45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3d1d75dfe45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3d1d75dfe45_0_11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Diminuiscono in proporzione le acquisizioni di quote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5" name="Google Shape;675;g3d1d75dfe45_0_11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76" name="Google Shape;676;g3d1d75dfe45_0_11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677" name="Google Shape;677;g3d1d75dfe45_0_11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g3d1d75dfe45_0_11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Incubatori che acquisiscono quote societarie</a:t>
              </a:r>
              <a:endParaRPr b="1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nelle realtà incubate:</a:t>
              </a:r>
              <a:endParaRPr b="1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79" name="Google Shape;679;g3d1d75dfe45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7801" y="2665321"/>
            <a:ext cx="6423200" cy="59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3d1d75dfe45_0_11"/>
          <p:cNvSpPr txBox="1"/>
          <p:nvPr/>
        </p:nvSpPr>
        <p:spPr>
          <a:xfrm>
            <a:off x="2288500" y="4039000"/>
            <a:ext cx="75927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Il</a:t>
            </a:r>
            <a:r>
              <a:rPr b="1"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 26%</a:t>
            </a: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 degli incubatori ha dichiarato di acquisire delle quote societarie nelle organizzazioni incubate.</a:t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Rispetto all’anno scorso la percentuale di incubatori che acquisiscono quote societarie nelle organizzazioni incubate è diminuita leggermente (</a:t>
            </a:r>
            <a:r>
              <a:rPr lang="it-IT" sz="2904" u="sng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l’anno scorso era il 30%</a:t>
            </a: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g3d1d75dfe4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3d1d75dfe4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g3d1d75dfe45_0_0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Diminuiscono in proporzione le acquisizioni di quote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8" name="Google Shape;688;g3d1d75dfe45_0_0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89" name="Google Shape;689;g3d1d75dfe45_0_0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690" name="Google Shape;690;g3d1d75dfe45_0_0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g3d1d75dfe45_0_0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Incubatori che acquisiscono quote societarie nelle realtà incubate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92" name="Google Shape;692;g3d1d75dfe4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001" y="3562174"/>
            <a:ext cx="16244099" cy="48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g396441a6e09_0_4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396441a6e09_0_4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g396441a6e09_0_434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 67% ha supportato al massimo 25 entità 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0" name="Google Shape;700;g396441a6e09_0_434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01" name="Google Shape;701;g396441a6e09_0_434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702" name="Google Shape;702;g396441a6e09_0_434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g396441a6e09_0_434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Numero di realtà supportate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04" name="Google Shape;704;g396441a6e09_0_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000" y="3356800"/>
            <a:ext cx="16244100" cy="51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g396441a6e09_0_4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396441a6e09_0_4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g396441a6e09_0_460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Supportano team all’inizio della propria esperienza imprenditoriale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g396441a6e09_0_460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13" name="Google Shape;713;g396441a6e09_0_460"/>
          <p:cNvGrpSpPr/>
          <p:nvPr/>
        </p:nvGrpSpPr>
        <p:grpSpPr>
          <a:xfrm>
            <a:off x="1930000" y="2665323"/>
            <a:ext cx="17350200" cy="5978700"/>
            <a:chOff x="2110275" y="1482948"/>
            <a:chExt cx="17350200" cy="5978700"/>
          </a:xfrm>
        </p:grpSpPr>
        <p:sp>
          <p:nvSpPr>
            <p:cNvPr id="714" name="Google Shape;714;g396441a6e09_0_460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g396441a6e09_0_460"/>
            <p:cNvSpPr txBox="1"/>
            <p:nvPr/>
          </p:nvSpPr>
          <p:spPr>
            <a:xfrm>
              <a:off x="2471175" y="1558400"/>
              <a:ext cx="169893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Numero di soggetti incubati 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che non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hanno ancora costituito un’entità giuridica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16" name="Google Shape;716;g396441a6e09_0_4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1013" y="3418025"/>
            <a:ext cx="8851925" cy="522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7" name="Google Shape;717;g396441a6e09_0_460"/>
          <p:cNvGrpSpPr/>
          <p:nvPr/>
        </p:nvGrpSpPr>
        <p:grpSpPr>
          <a:xfrm>
            <a:off x="11785375" y="4316525"/>
            <a:ext cx="5762700" cy="3429000"/>
            <a:chOff x="11241100" y="4113300"/>
            <a:chExt cx="5762700" cy="3429000"/>
          </a:xfrm>
        </p:grpSpPr>
        <p:sp>
          <p:nvSpPr>
            <p:cNvPr id="718" name="Google Shape;718;g396441a6e09_0_460"/>
            <p:cNvSpPr/>
            <p:nvPr/>
          </p:nvSpPr>
          <p:spPr>
            <a:xfrm>
              <a:off x="11241100" y="4113300"/>
              <a:ext cx="5762700" cy="3429000"/>
            </a:xfrm>
            <a:prstGeom prst="ellipse">
              <a:avLst/>
            </a:prstGeom>
            <a:solidFill>
              <a:srgbClr val="0B283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g396441a6e09_0_460"/>
            <p:cNvSpPr txBox="1"/>
            <p:nvPr/>
          </p:nvSpPr>
          <p:spPr>
            <a:xfrm>
              <a:off x="11724550" y="4647899"/>
              <a:ext cx="4795800" cy="23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904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Il 69% degli incubatori supporta realtà che, giuridicamente, non si sono ancora costituite</a:t>
              </a:r>
              <a:endParaRPr b="1" sz="2904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g396441a6e09_0_4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g396441a6e09_0_4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396441a6e09_0_449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Aumenta la rilevanza degli spazi fisici e della ricerca di finanziamenti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7" name="Google Shape;727;g396441a6e09_0_449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28" name="Google Shape;728;g396441a6e09_0_449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729" name="Google Shape;729;g396441a6e09_0_449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g396441a6e09_0_449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Rilevanza dei servizi offerti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31" name="Google Shape;731;g396441a6e09_0_4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5717" y="2665325"/>
            <a:ext cx="8626757" cy="59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396441a6e09_0_449"/>
          <p:cNvSpPr txBox="1"/>
          <p:nvPr/>
        </p:nvSpPr>
        <p:spPr>
          <a:xfrm>
            <a:off x="2317950" y="3715025"/>
            <a:ext cx="75927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Tra i servizi più rilevanti spiccano:</a:t>
            </a:r>
            <a:endParaRPr b="1"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ontserrat"/>
              <a:buChar char="●"/>
            </a:pP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Accompagnamento manageriale;</a:t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ontserrat"/>
              <a:buChar char="●"/>
            </a:pP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Supporto nello sviluppo di relazioni -networking;</a:t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ontserrat"/>
              <a:buChar char="●"/>
            </a:pP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Formazione imprenditoriale e manageriale; </a:t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ontserrat"/>
              <a:buChar char="●"/>
            </a:pP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Supporto nella gestione della proprietà intellettuale.</a:t>
            </a:r>
            <a:endParaRPr sz="2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g396441a6e09_0_4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g396441a6e09_0_4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g396441a6e09_0_475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 gruppo ristretto supporta realtà che hanno raccolto di più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g396441a6e09_0_475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41" name="Google Shape;741;g396441a6e09_0_475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742" name="Google Shape;742;g396441a6e09_0_475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g396441a6e09_0_475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Finanziamenti ricevuti dalle 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realtà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incubate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44" name="Google Shape;744;g396441a6e09_0_4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9994" y="3565796"/>
            <a:ext cx="16244101" cy="4788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g396441a6e09_0_4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g396441a6e09_0_4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396441a6e09_0_493"/>
          <p:cNvSpPr txBox="1"/>
          <p:nvPr/>
        </p:nvSpPr>
        <p:spPr>
          <a:xfrm>
            <a:off x="824050" y="384575"/>
            <a:ext cx="184560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 realtà incubate che hanno ricevuto almeno 1 milione di euro  ricevono in media 3 milioni di euro 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2" name="Google Shape;752;g396441a6e09_0_493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53" name="Google Shape;753;g396441a6e09_0_493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754" name="Google Shape;754;g396441a6e09_0_493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g396441a6e09_0_493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Finanziamenti ricevuti dalle realtà incubate: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56" name="Google Shape;756;g396441a6e09_0_4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9997" y="3441173"/>
            <a:ext cx="16244100" cy="5055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g3d1d75dfe45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3d1d75dfe45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g3d1d75dfe45_0_24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maggior parte dei costi operativi riguarda gli spazi fisici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4" name="Google Shape;764;g3d1d75dfe45_0_24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65" name="Google Shape;765;g3d1d75dfe45_0_24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766" name="Google Shape;766;g3d1d75dfe45_0_24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g3d1d75dfe45_0_24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Divisione dei costi operativi degli incubatori</a:t>
              </a: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68" name="Google Shape;768;g3d1d75dfe45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6440" y="3391738"/>
            <a:ext cx="6756103" cy="52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g3d1d75dfe45_0_2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0" name="Google Shape;770;g3d1d75dfe45_0_24"/>
          <p:cNvGrpSpPr/>
          <p:nvPr/>
        </p:nvGrpSpPr>
        <p:grpSpPr>
          <a:xfrm>
            <a:off x="11785375" y="4316525"/>
            <a:ext cx="5762700" cy="3429000"/>
            <a:chOff x="11241100" y="4113300"/>
            <a:chExt cx="5762700" cy="3429000"/>
          </a:xfrm>
        </p:grpSpPr>
        <p:sp>
          <p:nvSpPr>
            <p:cNvPr id="771" name="Google Shape;771;g3d1d75dfe45_0_24"/>
            <p:cNvSpPr/>
            <p:nvPr/>
          </p:nvSpPr>
          <p:spPr>
            <a:xfrm>
              <a:off x="11241100" y="4113300"/>
              <a:ext cx="5762700" cy="3429000"/>
            </a:xfrm>
            <a:prstGeom prst="ellipse">
              <a:avLst/>
            </a:prstGeom>
            <a:solidFill>
              <a:srgbClr val="0B283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g3d1d75dfe45_0_24"/>
            <p:cNvSpPr txBox="1"/>
            <p:nvPr/>
          </p:nvSpPr>
          <p:spPr>
            <a:xfrm>
              <a:off x="11724550" y="4647899"/>
              <a:ext cx="4795800" cy="23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904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 percentuale, sono aumentati i costi per la gestione della struttura e servizi generici (25% nel 2024)</a:t>
              </a:r>
              <a:endParaRPr b="1" sz="2904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g3d1d75dfe45_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3d1d75dfe45_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g3d1d75dfe45_0_52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L’erogazione di servizi resta la principale fonte di ricavo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0" name="Google Shape;780;g3d1d75dfe45_0_52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81" name="Google Shape;781;g3d1d75dfe45_0_52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782" name="Google Shape;782;g3d1d75dfe45_0_52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g3d1d75dfe45_0_52"/>
            <p:cNvSpPr txBox="1"/>
            <p:nvPr/>
          </p:nvSpPr>
          <p:spPr>
            <a:xfrm>
              <a:off x="2471179" y="1558393"/>
              <a:ext cx="132324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Divisione dei ricavi degli incubatori:</a:t>
              </a:r>
              <a:endParaRPr b="1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t/>
              </a:r>
              <a:endParaRPr b="1" baseline="30000" i="0" sz="2904" u="none" cap="none" strike="noStrike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84" name="Google Shape;784;g3d1d75dfe45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43300" y="3051150"/>
            <a:ext cx="7334751" cy="5592876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g3d1d75dfe45_0_5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g3d1d75dfe45_0_52"/>
          <p:cNvSpPr txBox="1"/>
          <p:nvPr/>
        </p:nvSpPr>
        <p:spPr>
          <a:xfrm>
            <a:off x="2288500" y="4039000"/>
            <a:ext cx="7820100" cy="43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Rispetto allo scorso anno:</a:t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3018" lvl="0" marL="457200" rtl="0" algn="l">
              <a:spcBef>
                <a:spcPts val="0"/>
              </a:spcBef>
              <a:spcAft>
                <a:spcPts val="0"/>
              </a:spcAft>
              <a:buClr>
                <a:srgbClr val="002E54"/>
              </a:buClr>
              <a:buSzPts val="2904"/>
              <a:buFont typeface="Montserrat"/>
              <a:buChar char="●"/>
            </a:pP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sono </a:t>
            </a:r>
            <a:r>
              <a:rPr b="1"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diminuiti i ricavi derivanti dagli affitti</a:t>
            </a: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 (da 15% a 13%). </a:t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3018" lvl="0" marL="457200" rtl="0" algn="l">
              <a:spcBef>
                <a:spcPts val="0"/>
              </a:spcBef>
              <a:spcAft>
                <a:spcPts val="0"/>
              </a:spcAft>
              <a:buClr>
                <a:srgbClr val="002E54"/>
              </a:buClr>
              <a:buSzPts val="2904"/>
              <a:buFont typeface="Montserrat"/>
              <a:buChar char="●"/>
            </a:pP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i ricavi derivanti dalla voce «Altri ricavi» hanno registrato una diminuzione fino al 4% (dal 29%).</a:t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3018" lvl="0" marL="457200" rtl="0" algn="l">
              <a:spcBef>
                <a:spcPts val="0"/>
              </a:spcBef>
              <a:spcAft>
                <a:spcPts val="0"/>
              </a:spcAft>
              <a:buClr>
                <a:srgbClr val="002E54"/>
              </a:buClr>
              <a:buSzPts val="2904"/>
              <a:buFont typeface="Montserrat"/>
              <a:buChar char="●"/>
            </a:pPr>
            <a:r>
              <a:rPr b="1"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le donazioni sono aumentate</a:t>
            </a:r>
            <a:r>
              <a:rPr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 dal 4% dell’anno passato fino al 28%.</a:t>
            </a:r>
            <a:endParaRPr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4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g3d1d75dfe45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g3d1d75dfe45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g3d1d75dfe45_0_35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Cruciale il ruolo di consulenza, non solo per le startup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4" name="Google Shape;794;g3d1d75dfe45_0_35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95" name="Google Shape;795;g3d1d75dfe45_0_35"/>
          <p:cNvGrpSpPr/>
          <p:nvPr/>
        </p:nvGrpSpPr>
        <p:grpSpPr>
          <a:xfrm>
            <a:off x="1930000" y="2665323"/>
            <a:ext cx="16244100" cy="5978700"/>
            <a:chOff x="2110275" y="1482948"/>
            <a:chExt cx="16244100" cy="5978700"/>
          </a:xfrm>
        </p:grpSpPr>
        <p:sp>
          <p:nvSpPr>
            <p:cNvPr id="796" name="Google Shape;796;g3d1d75dfe45_0_35"/>
            <p:cNvSpPr/>
            <p:nvPr/>
          </p:nvSpPr>
          <p:spPr>
            <a:xfrm>
              <a:off x="2110275" y="1482948"/>
              <a:ext cx="16244100" cy="5978700"/>
            </a:xfrm>
            <a:prstGeom prst="roundRect">
              <a:avLst>
                <a:gd fmla="val 1892" name="adj"/>
              </a:avLst>
            </a:prstGeom>
            <a:solidFill>
              <a:schemeClr val="lt1"/>
            </a:solidFill>
            <a:ln cap="flat" cmpd="sng" w="11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0625" lIns="110625" spcFirstLastPara="1" rIns="110625" wrap="square" tIns="1106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4"/>
                <a:buFont typeface="Arial"/>
                <a:buNone/>
              </a:pPr>
              <a:r>
                <a:t/>
              </a:r>
              <a:endParaRPr b="0" i="0" sz="169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g3d1d75dfe45_0_35"/>
            <p:cNvSpPr txBox="1"/>
            <p:nvPr/>
          </p:nvSpPr>
          <p:spPr>
            <a:xfrm>
              <a:off x="2471174" y="1558400"/>
              <a:ext cx="15504000" cy="54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0625" lIns="110625" spcFirstLastPara="1" rIns="110625" wrap="square" tIns="110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4"/>
                <a:buFont typeface="Arial"/>
                <a:buNone/>
              </a:pPr>
              <a:r>
                <a:rPr b="1" lang="it-IT" sz="2904">
                  <a:solidFill>
                    <a:srgbClr val="002E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Altre attività non riconducibili alle attività di incubazione/accelerazione:</a:t>
              </a:r>
              <a:endParaRPr b="1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98" name="Google Shape;798;g3d1d75dfe45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003" y="3573456"/>
            <a:ext cx="16244101" cy="470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4132c25127_0_320"/>
          <p:cNvSpPr/>
          <p:nvPr/>
        </p:nvSpPr>
        <p:spPr>
          <a:xfrm>
            <a:off x="3445900" y="2905150"/>
            <a:ext cx="13212300" cy="65022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g34132c25127_0_3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4132c25127_0_3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4132c25127_0_320"/>
          <p:cNvSpPr txBox="1"/>
          <p:nvPr/>
        </p:nvSpPr>
        <p:spPr>
          <a:xfrm>
            <a:off x="824038" y="8094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 numeri chiave del 2025: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investimenti in aumento, exit in calo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34132c25127_0_320"/>
          <p:cNvSpPr txBox="1"/>
          <p:nvPr/>
        </p:nvSpPr>
        <p:spPr>
          <a:xfrm>
            <a:off x="354900" y="10611375"/>
            <a:ext cx="11563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Osservatorio sul venture capital in Italia, Italian Tech Alliance, Growth Capital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8" name="Google Shape;358;g34132c25127_0_320" title="Screenshot 2026-01-23 113344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4550" y="2905150"/>
            <a:ext cx="12830725" cy="65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g3d11ec99b56_0_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g3d11ec99b56_0_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g3d11ec99b56_0_194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Lombardia guida il comparto ospitando il 22% del totale nazionale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6" name="Google Shape;806;g3d11ec99b56_0_194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 Innovation Monitor, Report su Incubatori / Acceleratori in Italia (2025)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7" name="Google Shape;807;g3d11ec99b56_0_194"/>
          <p:cNvSpPr txBox="1"/>
          <p:nvPr/>
        </p:nvSpPr>
        <p:spPr>
          <a:xfrm>
            <a:off x="2479150" y="4297200"/>
            <a:ext cx="105057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0625" lIns="110625" spcFirstLastPara="1" rIns="110625" wrap="square" tIns="1106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4"/>
              <a:buFont typeface="Arial"/>
              <a:buNone/>
            </a:pPr>
            <a:r>
              <a:t/>
            </a:r>
            <a:endParaRPr b="1" baseline="30000" i="0" sz="2904" u="none" cap="none" strike="noStrike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8" name="Google Shape;808;g3d11ec99b56_0_194"/>
          <p:cNvSpPr/>
          <p:nvPr/>
        </p:nvSpPr>
        <p:spPr>
          <a:xfrm>
            <a:off x="2241025" y="2498775"/>
            <a:ext cx="16025700" cy="77505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11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625" lIns="110625" spcFirstLastPara="1" rIns="110625" wrap="square" tIns="1106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4"/>
              <a:buFont typeface="Arial"/>
              <a:buNone/>
            </a:pPr>
            <a:r>
              <a:t/>
            </a:r>
            <a:endParaRPr b="0" i="0" sz="169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Google Shape;809;g3d11ec99b56_0_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39525" y="2608838"/>
            <a:ext cx="5757075" cy="76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3d11ec99b56_0_194" title="Screenshot 2026-03-19 16480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4800" y="4985102"/>
            <a:ext cx="4146125" cy="27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3d11ec99b56_0_194"/>
          <p:cNvSpPr txBox="1"/>
          <p:nvPr/>
        </p:nvSpPr>
        <p:spPr>
          <a:xfrm>
            <a:off x="2290904" y="2740768"/>
            <a:ext cx="13232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0625" lIns="110625" spcFirstLastPara="1" rIns="110625" wrap="square" tIns="11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4"/>
              <a:buFont typeface="Arial"/>
              <a:buNone/>
            </a:pPr>
            <a:r>
              <a:rPr b="1"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Distribuzione geografica degli incubatori in Italia:</a:t>
            </a:r>
            <a:endParaRPr b="1" baseline="30000" i="0" sz="2904" u="none" cap="none" strike="noStrike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d11ec99b56_0_170"/>
          <p:cNvSpPr/>
          <p:nvPr/>
        </p:nvSpPr>
        <p:spPr>
          <a:xfrm>
            <a:off x="2241025" y="2498775"/>
            <a:ext cx="16025700" cy="77505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11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625" lIns="110625" spcFirstLastPara="1" rIns="110625" wrap="square" tIns="1106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4"/>
              <a:buFont typeface="Arial"/>
              <a:buNone/>
            </a:pPr>
            <a:r>
              <a:t/>
            </a:r>
            <a:endParaRPr b="0" i="0" sz="169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7" name="Google Shape;817;g3d11ec99b56_0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g3d11ec99b56_0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g3d11ec99b56_0_170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MIlano si conferma l’hub di riferimento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0" name="Google Shape;820;g3d11ec99b56_0_170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Dati incrociati da Registro Imprese su incubatori certificati e mappatura a cura di InnovUp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21" name="Google Shape;821;g3d11ec99b56_0_170"/>
          <p:cNvGrpSpPr/>
          <p:nvPr/>
        </p:nvGrpSpPr>
        <p:grpSpPr>
          <a:xfrm>
            <a:off x="10530350" y="2984775"/>
            <a:ext cx="7264500" cy="7264500"/>
            <a:chOff x="6419800" y="2553825"/>
            <a:chExt cx="7264500" cy="7264500"/>
          </a:xfrm>
        </p:grpSpPr>
        <p:pic>
          <p:nvPicPr>
            <p:cNvPr id="822" name="Google Shape;822;g3d11ec99b56_0_170" title="LOMBARDIA-removebg-preview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19800" y="2553825"/>
              <a:ext cx="7264500" cy="726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3" name="Google Shape;823;g3d11ec99b56_0_170"/>
            <p:cNvSpPr/>
            <p:nvPr/>
          </p:nvSpPr>
          <p:spPr>
            <a:xfrm>
              <a:off x="7598100" y="6340875"/>
              <a:ext cx="788400" cy="788400"/>
            </a:xfrm>
            <a:prstGeom prst="flowChartConnector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>
                  <a:latin typeface="Montserrat"/>
                  <a:ea typeface="Montserrat"/>
                  <a:cs typeface="Montserrat"/>
                  <a:sym typeface="Montserrat"/>
                </a:rPr>
                <a:t>32</a:t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4" name="Google Shape;824;g3d11ec99b56_0_170"/>
            <p:cNvSpPr/>
            <p:nvPr/>
          </p:nvSpPr>
          <p:spPr>
            <a:xfrm>
              <a:off x="7598100" y="7659275"/>
              <a:ext cx="788400" cy="788400"/>
            </a:xfrm>
            <a:prstGeom prst="flowChartConnector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5" name="Google Shape;825;g3d11ec99b56_0_170"/>
            <p:cNvSpPr/>
            <p:nvPr/>
          </p:nvSpPr>
          <p:spPr>
            <a:xfrm>
              <a:off x="9200250" y="5364725"/>
              <a:ext cx="788400" cy="788400"/>
            </a:xfrm>
            <a:prstGeom prst="flowChartConnector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6" name="Google Shape;826;g3d11ec99b56_0_170"/>
            <p:cNvSpPr/>
            <p:nvPr/>
          </p:nvSpPr>
          <p:spPr>
            <a:xfrm>
              <a:off x="10633600" y="6153125"/>
              <a:ext cx="788400" cy="788400"/>
            </a:xfrm>
            <a:prstGeom prst="flowChartConnector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7" name="Google Shape;827;g3d11ec99b56_0_170"/>
            <p:cNvSpPr/>
            <p:nvPr/>
          </p:nvSpPr>
          <p:spPr>
            <a:xfrm>
              <a:off x="11574300" y="7659275"/>
              <a:ext cx="788400" cy="788400"/>
            </a:xfrm>
            <a:prstGeom prst="flowChartConnector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8" name="Google Shape;828;g3d11ec99b56_0_170"/>
            <p:cNvSpPr/>
            <p:nvPr/>
          </p:nvSpPr>
          <p:spPr>
            <a:xfrm>
              <a:off x="8071700" y="4572000"/>
              <a:ext cx="788400" cy="788400"/>
            </a:xfrm>
            <a:prstGeom prst="flowChartConnector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29" name="Google Shape;829;g3d11ec99b56_0_170"/>
          <p:cNvSpPr txBox="1"/>
          <p:nvPr/>
        </p:nvSpPr>
        <p:spPr>
          <a:xfrm>
            <a:off x="2290904" y="2740768"/>
            <a:ext cx="13232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0625" lIns="110625" spcFirstLastPara="1" rIns="110625" wrap="square" tIns="11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4"/>
              <a:buFont typeface="Arial"/>
              <a:buNone/>
            </a:pPr>
            <a:r>
              <a:rPr b="1"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Distribuzione geografica degli incubatori Lombardi:</a:t>
            </a:r>
            <a:endParaRPr b="1" baseline="30000" i="0" sz="2904" u="none" cap="none" strike="noStrike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0" name="Google Shape;830;g3d11ec99b56_0_170"/>
          <p:cNvSpPr/>
          <p:nvPr/>
        </p:nvSpPr>
        <p:spPr>
          <a:xfrm>
            <a:off x="3321750" y="4902525"/>
            <a:ext cx="5762700" cy="3429000"/>
          </a:xfrm>
          <a:prstGeom prst="ellipse">
            <a:avLst/>
          </a:prstGeom>
          <a:solidFill>
            <a:srgbClr val="0B283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g3d11ec99b56_0_170"/>
          <p:cNvSpPr txBox="1"/>
          <p:nvPr/>
        </p:nvSpPr>
        <p:spPr>
          <a:xfrm>
            <a:off x="3808650" y="5654475"/>
            <a:ext cx="4788900" cy="19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904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 sola, Milano raggruppa circa l’89% degli incubatori presenti in Lombardia </a:t>
            </a:r>
            <a:endParaRPr sz="4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96441a6e09_0_0"/>
          <p:cNvSpPr/>
          <p:nvPr/>
        </p:nvSpPr>
        <p:spPr>
          <a:xfrm>
            <a:off x="2290900" y="2498700"/>
            <a:ext cx="16025700" cy="77505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11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0625" lIns="110625" spcFirstLastPara="1" rIns="110625" wrap="square" tIns="1106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4"/>
              <a:buFont typeface="Arial"/>
              <a:buNone/>
            </a:pPr>
            <a:r>
              <a:t/>
            </a:r>
            <a:endParaRPr b="0" i="0" sz="169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7" name="Google Shape;837;g396441a6e0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g396441a6e0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396441a6e09_0_0"/>
          <p:cNvSpPr txBox="1"/>
          <p:nvPr/>
        </p:nvSpPr>
        <p:spPr>
          <a:xfrm>
            <a:off x="824050" y="739150"/>
            <a:ext cx="184560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Incubatori e Acceleratori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it-IT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MIlano si conferma l’hub di riferimento</a:t>
            </a:r>
            <a:endParaRPr b="0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0" name="Google Shape;840;g396441a6e09_0_0"/>
          <p:cNvSpPr txBox="1"/>
          <p:nvPr/>
        </p:nvSpPr>
        <p:spPr>
          <a:xfrm>
            <a:off x="354900" y="10611375"/>
            <a:ext cx="129084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Dati incrociati da Registro Imprese su incubatori certificati e mappatura a cura di InnovUp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1" name="Google Shape;841;g396441a6e09_0_0"/>
          <p:cNvSpPr txBox="1"/>
          <p:nvPr/>
        </p:nvSpPr>
        <p:spPr>
          <a:xfrm>
            <a:off x="2290904" y="2740768"/>
            <a:ext cx="13232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0625" lIns="110625" spcFirstLastPara="1" rIns="110625" wrap="square" tIns="11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4"/>
              <a:buFont typeface="Arial"/>
              <a:buNone/>
            </a:pPr>
            <a:r>
              <a:rPr b="1"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Gli</a:t>
            </a:r>
            <a:r>
              <a:rPr b="1" lang="it-IT" sz="2904">
                <a:solidFill>
                  <a:srgbClr val="002E54"/>
                </a:solidFill>
                <a:latin typeface="Montserrat"/>
                <a:ea typeface="Montserrat"/>
                <a:cs typeface="Montserrat"/>
                <a:sym typeface="Montserrat"/>
              </a:rPr>
              <a:t> incubatori Lombardi:</a:t>
            </a:r>
            <a:endParaRPr b="1" baseline="30000" i="0" sz="2904" u="none" cap="none" strike="noStrike">
              <a:solidFill>
                <a:srgbClr val="002E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2" name="Google Shape;842;g396441a6e09_0_0"/>
          <p:cNvSpPr txBox="1"/>
          <p:nvPr/>
        </p:nvSpPr>
        <p:spPr>
          <a:xfrm>
            <a:off x="2987750" y="3894600"/>
            <a:ext cx="5981700" cy="6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acube SB Srl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Bio4Dreams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BiovelocITA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Boox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CARIPLO FACTORY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Crédit Agricole Le Village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Deloitte – FoodTech accelerator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E‑Novia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Endeavor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Fashion Technology Accelerator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Fondazione Social Venture GDA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Fondazione Unimi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G-Gravity Srl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 Beyond – Sisal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IBM Studios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Impact Hub Milano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Innovits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843" name="Google Shape;843;g396441a6e09_0_0"/>
          <p:cNvSpPr txBox="1"/>
          <p:nvPr/>
        </p:nvSpPr>
        <p:spPr>
          <a:xfrm>
            <a:off x="7745875" y="3894600"/>
            <a:ext cx="5854800" cy="60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 Village By Crédit Agricole Milano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LifeGate Way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Luiss Enlabs Milano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MADE COMPTENCE CENTER i4.0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Make a Cube (acube)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Nuvolab (rainmakers)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Phoenix Startup Studio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PLAI - Mondadori Group Accelerator</a:t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Plug &amp; Play Italy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RS Productions SRL (Immediate Accelerator)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Talent Garden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Tech Europe Foundation (TEF)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UniCredit Start Lab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Zcube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Zest Group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g396441a6e09_0_0"/>
          <p:cNvSpPr txBox="1"/>
          <p:nvPr/>
        </p:nvSpPr>
        <p:spPr>
          <a:xfrm>
            <a:off x="14464325" y="3541788"/>
            <a:ext cx="3000000" cy="56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Como: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 Next</a:t>
            </a:r>
            <a:r>
              <a:rPr lang="it-IT" sz="2000">
                <a:solidFill>
                  <a:schemeClr val="dk1"/>
                </a:solidFill>
                <a:highlight>
                  <a:schemeClr val="accent6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solidFill>
                <a:schemeClr val="dk1"/>
              </a:solidFill>
              <a:highlight>
                <a:schemeClr val="accent6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chemeClr val="accent6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Bergamo: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Incubatore d’Impresa Bergamo</a:t>
            </a:r>
            <a:r>
              <a:rPr b="1"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chemeClr val="accent6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Mantova: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Startup Geeks</a:t>
            </a:r>
            <a:endParaRPr sz="2000">
              <a:solidFill>
                <a:schemeClr val="dk1"/>
              </a:solidFill>
              <a:highlight>
                <a:schemeClr val="accent6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chemeClr val="accent6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Brescia: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Superpartes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Pavia: 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Simbiosi</a:t>
            </a:r>
            <a:endParaRPr sz="2000">
              <a:solidFill>
                <a:schemeClr val="dk1"/>
              </a:solidFill>
              <a:highlight>
                <a:schemeClr val="accent6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highlight>
                <a:schemeClr val="accent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g396441a6e09_0_0"/>
          <p:cNvSpPr txBox="1"/>
          <p:nvPr/>
        </p:nvSpPr>
        <p:spPr>
          <a:xfrm>
            <a:off x="2987750" y="3435325"/>
            <a:ext cx="56943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Milano: </a:t>
            </a:r>
            <a:endParaRPr sz="4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g304b7dff212_0_117"/>
          <p:cNvPicPr preferRelativeResize="0"/>
          <p:nvPr/>
        </p:nvPicPr>
        <p:blipFill rotWithShape="1">
          <a:blip r:embed="rId3">
            <a:alphaModFix/>
          </a:blip>
          <a:srcRect b="0" l="8088" r="0" t="0"/>
          <a:stretch/>
        </p:blipFill>
        <p:spPr>
          <a:xfrm>
            <a:off x="0" y="0"/>
            <a:ext cx="6929973" cy="113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304b7dff212_0_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4843" y="10359182"/>
            <a:ext cx="1938243" cy="65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g304b7dff212_0_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68" y="3103351"/>
            <a:ext cx="5102648" cy="510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g304b7dff212_0_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4843" y="10359182"/>
            <a:ext cx="1938243" cy="655899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g304b7dff212_0_117"/>
          <p:cNvSpPr txBox="1"/>
          <p:nvPr/>
        </p:nvSpPr>
        <p:spPr>
          <a:xfrm>
            <a:off x="8981696" y="2549220"/>
            <a:ext cx="10305300" cy="6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1714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rPr b="0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«L’innovazione oggi non può essere solo feasible e viable, ma deve anche essere preferable, nel solco di una Green &amp; Blue revolution.»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714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t/>
            </a:r>
            <a:endParaRPr b="0" i="0" sz="29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714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rPr b="0" i="1" lang="it-IT" sz="29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Luciano Floridi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1714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rPr b="0" i="1" lang="it-IT" sz="29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Professor of Philosophy and Ethics of Information and Director of the Digital Ethics Lab at Oxford University</a:t>
            </a:r>
            <a:endParaRPr b="0" i="1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g304b7dff212_0_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" y="-27"/>
            <a:ext cx="20104099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g304b7dff212_0_125"/>
          <p:cNvSpPr txBox="1"/>
          <p:nvPr/>
        </p:nvSpPr>
        <p:spPr>
          <a:xfrm>
            <a:off x="182562" y="95850"/>
            <a:ext cx="66294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g304b7dff212_0_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4843" y="10359182"/>
            <a:ext cx="1938243" cy="655899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304b7dff212_0_125"/>
          <p:cNvSpPr txBox="1"/>
          <p:nvPr/>
        </p:nvSpPr>
        <p:spPr>
          <a:xfrm>
            <a:off x="1263575" y="5725076"/>
            <a:ext cx="91113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651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Arial"/>
              <a:buNone/>
            </a:pPr>
            <a:r>
              <a:rPr b="1" i="0" lang="it-IT" sz="49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SCALE UP, ITALIA!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651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Arial"/>
              <a:buNone/>
            </a:pPr>
            <a:r>
              <a:rPr b="1" i="0" lang="it-IT" sz="49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NEW ERA BEGINS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17145" rtl="0" algn="l">
              <a:lnSpc>
                <a:spcPct val="100600"/>
              </a:lnSpc>
              <a:spcBef>
                <a:spcPts val="2605"/>
              </a:spcBef>
              <a:spcAft>
                <a:spcPts val="0"/>
              </a:spcAft>
              <a:buClr>
                <a:schemeClr val="dk1"/>
              </a:buClr>
              <a:buSzPts val="2950"/>
              <a:buFont typeface="Arial"/>
              <a:buNone/>
            </a:pPr>
            <a:r>
              <a:rPr b="0" i="0" lang="it-IT" sz="29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best is yet to come…</a:t>
            </a:r>
            <a:endParaRPr b="1" i="0" sz="49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g2f109585cbe_0_14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" y="-27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g2f109585cbe_0_14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2050" y="2982893"/>
            <a:ext cx="11879167" cy="4428853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2f109585cbe_0_1480"/>
          <p:cNvSpPr txBox="1"/>
          <p:nvPr/>
        </p:nvSpPr>
        <p:spPr>
          <a:xfrm>
            <a:off x="5552050" y="8144169"/>
            <a:ext cx="90000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it-IT" sz="3300" u="none" cap="none" strike="noStrik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www.innovup.net</a:t>
            </a:r>
            <a:endParaRPr b="0" i="0" sz="3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it-IT" sz="3300" u="none" cap="none" strike="noStrike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info@innovup.net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0" name="Google Shape;870;g2f109585cbe_0_148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70848" y="7017998"/>
            <a:ext cx="560928" cy="560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4132c25127_0_356"/>
          <p:cNvSpPr/>
          <p:nvPr/>
        </p:nvSpPr>
        <p:spPr>
          <a:xfrm>
            <a:off x="3502900" y="3347650"/>
            <a:ext cx="13098300" cy="59748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34132c25127_0_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4132c25127_0_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34132c25127_0_356"/>
          <p:cNvSpPr txBox="1"/>
          <p:nvPr/>
        </p:nvSpPr>
        <p:spPr>
          <a:xfrm>
            <a:off x="824050" y="720925"/>
            <a:ext cx="18456000" cy="21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Continua a fare</a:t>
            </a: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 meglio dell’Europa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  <a:extLst>
                <a:ext uri="http://customooxmlschemas.google.com/">
                  <go:slidesCustomData xmlns:go="http://customooxmlschemas.google.com/" textRoundtripDataId="3"/>
                </a:ext>
              </a:extLst>
            </a:endParaRPr>
          </a:p>
          <a:p>
            <a:pPr indent="-612775" lvl="0" marL="624840" marR="508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Tra gli ecosistemi VC Europei</a:t>
            </a:r>
            <a:r>
              <a:rPr b="1" i="0" lang="it-IT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l’Italia si distingue triplicando di dimensioni in cinque anni</a:t>
            </a:r>
            <a:endParaRPr b="1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g34132c25127_0_356"/>
          <p:cNvSpPr txBox="1"/>
          <p:nvPr/>
        </p:nvSpPr>
        <p:spPr>
          <a:xfrm>
            <a:off x="354900" y="10624100"/>
            <a:ext cx="117210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Osservatorio sul venture capital in Italia, Italian Tech Alliance, Growth Capital (2025)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8" name="Google Shape;368;g34132c25127_0_356" title="Screenshot 2026-01-23 100042.png"/>
          <p:cNvPicPr preferRelativeResize="0"/>
          <p:nvPr/>
        </p:nvPicPr>
        <p:blipFill rotWithShape="1">
          <a:blip r:embed="rId4">
            <a:alphaModFix/>
          </a:blip>
          <a:srcRect b="0" l="0" r="1429" t="0"/>
          <a:stretch/>
        </p:blipFill>
        <p:spPr>
          <a:xfrm>
            <a:off x="3502900" y="3472600"/>
            <a:ext cx="13098299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4132c25127_0_376"/>
          <p:cNvSpPr/>
          <p:nvPr/>
        </p:nvSpPr>
        <p:spPr>
          <a:xfrm>
            <a:off x="2582050" y="1898900"/>
            <a:ext cx="14940000" cy="80415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34132c25127_0_376"/>
          <p:cNvSpPr/>
          <p:nvPr/>
        </p:nvSpPr>
        <p:spPr>
          <a:xfrm>
            <a:off x="3496157" y="2287274"/>
            <a:ext cx="13111800" cy="69738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g34132c25127_0_3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34132c25127_0_3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34132c25127_0_376"/>
          <p:cNvSpPr txBox="1"/>
          <p:nvPr/>
        </p:nvSpPr>
        <p:spPr>
          <a:xfrm>
            <a:off x="824050" y="711025"/>
            <a:ext cx="184560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Tuttavia la strada è ancora lunga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g34132c25127_0_376"/>
          <p:cNvSpPr txBox="1"/>
          <p:nvPr/>
        </p:nvSpPr>
        <p:spPr>
          <a:xfrm>
            <a:off x="354900" y="10611375"/>
            <a:ext cx="63006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EY VC Barometer (202</a:t>
            </a: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9" name="Google Shape;379;g34132c25127_0_376" title="Screenshot 2026-01-16 094831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82050" y="2399714"/>
            <a:ext cx="14940000" cy="6509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4132c25127_0_399"/>
          <p:cNvSpPr/>
          <p:nvPr/>
        </p:nvSpPr>
        <p:spPr>
          <a:xfrm>
            <a:off x="3340150" y="2068650"/>
            <a:ext cx="13423800" cy="74349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34132c25127_0_399"/>
          <p:cNvSpPr/>
          <p:nvPr/>
        </p:nvSpPr>
        <p:spPr>
          <a:xfrm>
            <a:off x="3340150" y="2300075"/>
            <a:ext cx="13423800" cy="72036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g34132c25127_0_3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34132c25127_0_3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4132c25127_0_399"/>
          <p:cNvSpPr txBox="1"/>
          <p:nvPr/>
        </p:nvSpPr>
        <p:spPr>
          <a:xfrm>
            <a:off x="824050" y="711025"/>
            <a:ext cx="184560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Tuttavia la strada è ancora lunga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g34132c25127_0_399"/>
          <p:cNvSpPr txBox="1"/>
          <p:nvPr/>
        </p:nvSpPr>
        <p:spPr>
          <a:xfrm>
            <a:off x="354900" y="10611375"/>
            <a:ext cx="70587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Analisi Bain su dati Crunchbase, Euromonitor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0" name="Google Shape;390;g34132c25127_0_399"/>
          <p:cNvPicPr preferRelativeResize="0"/>
          <p:nvPr/>
        </p:nvPicPr>
        <p:blipFill rotWithShape="1">
          <a:blip r:embed="rId4">
            <a:alphaModFix/>
          </a:blip>
          <a:srcRect b="4315" l="0" r="0" t="0"/>
          <a:stretch/>
        </p:blipFill>
        <p:spPr>
          <a:xfrm>
            <a:off x="3813175" y="2319413"/>
            <a:ext cx="12477750" cy="678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g34132c25127_0_4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34132c25127_0_4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34132c25127_0_409"/>
          <p:cNvSpPr txBox="1"/>
          <p:nvPr/>
        </p:nvSpPr>
        <p:spPr>
          <a:xfrm>
            <a:off x="824050" y="711025"/>
            <a:ext cx="18456000" cy="15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i="0" lang="it-IT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 l'ecosistema italiano è più “giovane” di quello dei principali competitors</a:t>
            </a:r>
            <a:endParaRPr b="0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g34132c25127_0_409"/>
          <p:cNvSpPr txBox="1"/>
          <p:nvPr/>
        </p:nvSpPr>
        <p:spPr>
          <a:xfrm>
            <a:off x="354900" y="10611375"/>
            <a:ext cx="70587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State of Italian VC 2024, P101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g34132c25127_0_409"/>
          <p:cNvSpPr/>
          <p:nvPr/>
        </p:nvSpPr>
        <p:spPr>
          <a:xfrm>
            <a:off x="11799063" y="2936200"/>
            <a:ext cx="7001100" cy="67491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g34132c25127_0_4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52475" y="3124613"/>
            <a:ext cx="6657975" cy="63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34132c25127_0_409"/>
          <p:cNvSpPr/>
          <p:nvPr/>
        </p:nvSpPr>
        <p:spPr>
          <a:xfrm>
            <a:off x="1303938" y="2936200"/>
            <a:ext cx="9777000" cy="67491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g34132c25127_0_4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9762" y="3124625"/>
            <a:ext cx="9351437" cy="64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283F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96441a6e09_0_120"/>
          <p:cNvSpPr/>
          <p:nvPr/>
        </p:nvSpPr>
        <p:spPr>
          <a:xfrm>
            <a:off x="5288950" y="2719400"/>
            <a:ext cx="9526200" cy="7434900"/>
          </a:xfrm>
          <a:prstGeom prst="roundRect">
            <a:avLst>
              <a:gd fmla="val 189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g396441a6e09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96441a6e09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4843" y="10359182"/>
            <a:ext cx="1938109" cy="655853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396441a6e09_0_120"/>
          <p:cNvSpPr txBox="1"/>
          <p:nvPr/>
        </p:nvSpPr>
        <p:spPr>
          <a:xfrm>
            <a:off x="824050" y="711025"/>
            <a:ext cx="18456000" cy="15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612775" lvl="0" marL="624840" marR="508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it-IT" sz="5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 l'ecosistema italiano è più “giovane” di quello dei principali competitors</a:t>
            </a:r>
            <a:endParaRPr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g396441a6e09_0_120"/>
          <p:cNvSpPr txBox="1"/>
          <p:nvPr/>
        </p:nvSpPr>
        <p:spPr>
          <a:xfrm>
            <a:off x="354900" y="10611375"/>
            <a:ext cx="70587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2" name="Google Shape;412;g396441a6e09_0_120"/>
          <p:cNvPicPr preferRelativeResize="0"/>
          <p:nvPr/>
        </p:nvPicPr>
        <p:blipFill rotWithShape="1">
          <a:blip r:embed="rId4">
            <a:alphaModFix/>
          </a:blip>
          <a:srcRect b="0" l="32827" r="0" t="0"/>
          <a:stretch/>
        </p:blipFill>
        <p:spPr>
          <a:xfrm>
            <a:off x="5422275" y="3062300"/>
            <a:ext cx="9005076" cy="674908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396441a6e09_0_120"/>
          <p:cNvSpPr/>
          <p:nvPr/>
        </p:nvSpPr>
        <p:spPr>
          <a:xfrm>
            <a:off x="10108100" y="7124550"/>
            <a:ext cx="4486200" cy="2321700"/>
          </a:xfrm>
          <a:prstGeom prst="roundRect">
            <a:avLst>
              <a:gd fmla="val 6780" name="adj"/>
            </a:avLst>
          </a:prstGeom>
          <a:solidFill>
            <a:schemeClr val="lt1"/>
          </a:solidFill>
          <a:ln cap="flat" cmpd="sng" w="28575">
            <a:solidFill>
              <a:srgbClr val="0F64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396441a6e09_0_120"/>
          <p:cNvSpPr txBox="1"/>
          <p:nvPr/>
        </p:nvSpPr>
        <p:spPr>
          <a:xfrm>
            <a:off x="10275050" y="7225775"/>
            <a:ext cx="4152300" cy="209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500">
                <a:solidFill>
                  <a:srgbClr val="1F487C"/>
                </a:solidFill>
                <a:latin typeface="Verdana"/>
                <a:ea typeface="Verdana"/>
                <a:cs typeface="Verdana"/>
                <a:sym typeface="Verdana"/>
              </a:rPr>
              <a:t>L'Italia è su una traiettoria di crescita simile a quella di questi Paesi (anche in anticipo sulla curva)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D324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D3146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2021-05-17T08:32:58Z</dcterms:created>
  <dc:creator>Marco Nebuloni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2021-01-27T00:00:00Z</vt:filetime>
  </property>
  <property fmtid="{D5CDD505-2E9C-101B-9397-08002B2CF9AE}" pid="3" name="Creator">
    <vt:lpwstr>Adobe Illustrator 25.0 (Macintosh)</vt:lpwstr>
  </property>
  <property fmtid="{D5CDD505-2E9C-101B-9397-08002B2CF9AE}" pid="4" name="LastSaved">
    <vt:filetime>2021-05-17T00:00:00Z</vt:filetime>
  </property>
</Properties>
</file>